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media/image49.jpg" ContentType="image/jpg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61" r:id="rId6"/>
    <p:sldId id="257" r:id="rId7"/>
    <p:sldId id="274" r:id="rId8"/>
    <p:sldId id="275" r:id="rId9"/>
    <p:sldId id="277" r:id="rId10"/>
    <p:sldId id="278" r:id="rId11"/>
    <p:sldId id="279" r:id="rId12"/>
    <p:sldId id="281" r:id="rId13"/>
    <p:sldId id="282" r:id="rId14"/>
    <p:sldId id="283" r:id="rId15"/>
    <p:sldId id="280" r:id="rId16"/>
    <p:sldId id="294" r:id="rId17"/>
    <p:sldId id="276" r:id="rId18"/>
    <p:sldId id="284" r:id="rId19"/>
    <p:sldId id="285" r:id="rId20"/>
    <p:sldId id="30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5" r:id="rId29"/>
    <p:sldId id="296" r:id="rId30"/>
    <p:sldId id="297" r:id="rId31"/>
    <p:sldId id="298" r:id="rId32"/>
    <p:sldId id="307" r:id="rId33"/>
    <p:sldId id="300" r:id="rId34"/>
    <p:sldId id="299" r:id="rId35"/>
    <p:sldId id="301" r:id="rId36"/>
    <p:sldId id="302" r:id="rId37"/>
    <p:sldId id="303" r:id="rId38"/>
    <p:sldId id="305" r:id="rId39"/>
    <p:sldId id="304" r:id="rId40"/>
    <p:sldId id="258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A84"/>
    <a:srgbClr val="485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C70490-D190-4ADE-A10E-8CAF062C9ACF}" v="578" dt="2024-10-09T21:34:15.7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4674"/>
  </p:normalViewPr>
  <p:slideViewPr>
    <p:cSldViewPr snapToGrid="0" snapToObjects="1">
      <p:cViewPr>
        <p:scale>
          <a:sx n="88" d="100"/>
          <a:sy n="88" d="100"/>
        </p:scale>
        <p:origin x="135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o Leoni" userId="a1690907-5a1b-4d14-8dd0-668ed459dea8" providerId="ADAL" clId="{BCC70490-D190-4ADE-A10E-8CAF062C9ACF}"/>
    <pc:docChg chg="undo redo custSel addSld delSld modSld sldOrd">
      <pc:chgData name="Paolo Leoni" userId="a1690907-5a1b-4d14-8dd0-668ed459dea8" providerId="ADAL" clId="{BCC70490-D190-4ADE-A10E-8CAF062C9ACF}" dt="2024-10-09T21:34:15.752" v="3367"/>
      <pc:docMkLst>
        <pc:docMk/>
      </pc:docMkLst>
      <pc:sldChg chg="modSp mod">
        <pc:chgData name="Paolo Leoni" userId="a1690907-5a1b-4d14-8dd0-668ed459dea8" providerId="ADAL" clId="{BCC70490-D190-4ADE-A10E-8CAF062C9ACF}" dt="2024-10-06T08:26:30.469" v="263" actId="20577"/>
        <pc:sldMkLst>
          <pc:docMk/>
          <pc:sldMk cId="517126462" sldId="256"/>
        </pc:sldMkLst>
        <pc:spChg chg="mod">
          <ac:chgData name="Paolo Leoni" userId="a1690907-5a1b-4d14-8dd0-668ed459dea8" providerId="ADAL" clId="{BCC70490-D190-4ADE-A10E-8CAF062C9ACF}" dt="2024-10-06T08:24:49.903" v="127" actId="20577"/>
          <ac:spMkLst>
            <pc:docMk/>
            <pc:sldMk cId="517126462" sldId="256"/>
            <ac:spMk id="5" creationId="{013DD5C9-5F3A-E141-BD8A-6CCA9BB8A850}"/>
          </ac:spMkLst>
        </pc:spChg>
        <pc:spChg chg="mod">
          <ac:chgData name="Paolo Leoni" userId="a1690907-5a1b-4d14-8dd0-668ed459dea8" providerId="ADAL" clId="{BCC70490-D190-4ADE-A10E-8CAF062C9ACF}" dt="2024-10-06T08:26:30.469" v="263" actId="20577"/>
          <ac:spMkLst>
            <pc:docMk/>
            <pc:sldMk cId="517126462" sldId="256"/>
            <ac:spMk id="12" creationId="{7150D030-1DCA-C842-AAB0-033AE351C823}"/>
          </ac:spMkLst>
        </pc:spChg>
        <pc:picChg chg="mod">
          <ac:chgData name="Paolo Leoni" userId="a1690907-5a1b-4d14-8dd0-668ed459dea8" providerId="ADAL" clId="{BCC70490-D190-4ADE-A10E-8CAF062C9ACF}" dt="2024-10-06T07:26:12.063" v="1" actId="1076"/>
          <ac:picMkLst>
            <pc:docMk/>
            <pc:sldMk cId="517126462" sldId="256"/>
            <ac:picMk id="8" creationId="{9194763C-C475-324D-9A93-5A78A653E363}"/>
          </ac:picMkLst>
        </pc:picChg>
      </pc:sldChg>
      <pc:sldChg chg="addSp delSp modSp mod">
        <pc:chgData name="Paolo Leoni" userId="a1690907-5a1b-4d14-8dd0-668ed459dea8" providerId="ADAL" clId="{BCC70490-D190-4ADE-A10E-8CAF062C9ACF}" dt="2024-10-09T21:27:09.979" v="3266" actId="20577"/>
        <pc:sldMkLst>
          <pc:docMk/>
          <pc:sldMk cId="3743034161" sldId="257"/>
        </pc:sldMkLst>
        <pc:spChg chg="add mod">
          <ac:chgData name="Paolo Leoni" userId="a1690907-5a1b-4d14-8dd0-668ed459dea8" providerId="ADAL" clId="{BCC70490-D190-4ADE-A10E-8CAF062C9ACF}" dt="2024-10-09T21:25:58.711" v="3244"/>
          <ac:spMkLst>
            <pc:docMk/>
            <pc:sldMk cId="3743034161" sldId="257"/>
            <ac:spMk id="4" creationId="{B8590768-9339-397F-6C38-CEAC8474B1F2}"/>
          </ac:spMkLst>
        </pc:spChg>
        <pc:spChg chg="add mod">
          <ac:chgData name="Paolo Leoni" userId="a1690907-5a1b-4d14-8dd0-668ed459dea8" providerId="ADAL" clId="{BCC70490-D190-4ADE-A10E-8CAF062C9ACF}" dt="2024-10-06T08:49:46.732" v="732" actId="1076"/>
          <ac:spMkLst>
            <pc:docMk/>
            <pc:sldMk cId="3743034161" sldId="257"/>
            <ac:spMk id="5" creationId="{1DAE9204-3A4E-9AD3-6ACC-33EEB1CC5D1A}"/>
          </ac:spMkLst>
        </pc:spChg>
        <pc:spChg chg="add mod">
          <ac:chgData name="Paolo Leoni" userId="a1690907-5a1b-4d14-8dd0-668ed459dea8" providerId="ADAL" clId="{BCC70490-D190-4ADE-A10E-8CAF062C9ACF}" dt="2024-10-09T21:25:58.711" v="3244"/>
          <ac:spMkLst>
            <pc:docMk/>
            <pc:sldMk cId="3743034161" sldId="257"/>
            <ac:spMk id="5" creationId="{F7F0F955-5788-5469-A98B-8D9BB0441048}"/>
          </ac:spMkLst>
        </pc:spChg>
        <pc:spChg chg="del mod">
          <ac:chgData name="Paolo Leoni" userId="a1690907-5a1b-4d14-8dd0-668ed459dea8" providerId="ADAL" clId="{BCC70490-D190-4ADE-A10E-8CAF062C9ACF}" dt="2024-10-09T21:25:55.432" v="3242" actId="478"/>
          <ac:spMkLst>
            <pc:docMk/>
            <pc:sldMk cId="3743034161" sldId="257"/>
            <ac:spMk id="6" creationId="{FB0A80A1-9087-EF4D-BC32-39D9AEE262E1}"/>
          </ac:spMkLst>
        </pc:spChg>
        <pc:spChg chg="add del mod">
          <ac:chgData name="Paolo Leoni" userId="a1690907-5a1b-4d14-8dd0-668ed459dea8" providerId="ADAL" clId="{BCC70490-D190-4ADE-A10E-8CAF062C9ACF}" dt="2024-10-06T09:34:29.030" v="1210" actId="478"/>
          <ac:spMkLst>
            <pc:docMk/>
            <pc:sldMk cId="3743034161" sldId="257"/>
            <ac:spMk id="11" creationId="{37D2EDCD-9BF5-5E50-F6EB-B8C8280BCDA3}"/>
          </ac:spMkLst>
        </pc:spChg>
        <pc:spChg chg="add mod">
          <ac:chgData name="Paolo Leoni" userId="a1690907-5a1b-4d14-8dd0-668ed459dea8" providerId="ADAL" clId="{BCC70490-D190-4ADE-A10E-8CAF062C9ACF}" dt="2024-10-09T21:26:13.725" v="3246" actId="164"/>
          <ac:spMkLst>
            <pc:docMk/>
            <pc:sldMk cId="3743034161" sldId="257"/>
            <ac:spMk id="11" creationId="{5BBFC0E6-DF5E-DEE4-E500-499ABA67D17A}"/>
          </ac:spMkLst>
        </pc:spChg>
        <pc:spChg chg="add mod">
          <ac:chgData name="Paolo Leoni" userId="a1690907-5a1b-4d14-8dd0-668ed459dea8" providerId="ADAL" clId="{BCC70490-D190-4ADE-A10E-8CAF062C9ACF}" dt="2024-10-06T09:34:35.909" v="1212" actId="1076"/>
          <ac:spMkLst>
            <pc:docMk/>
            <pc:sldMk cId="3743034161" sldId="257"/>
            <ac:spMk id="12" creationId="{57D8BB37-E370-314E-15DE-18DB43BCDF32}"/>
          </ac:spMkLst>
        </pc:spChg>
        <pc:spChg chg="add mod">
          <ac:chgData name="Paolo Leoni" userId="a1690907-5a1b-4d14-8dd0-668ed459dea8" providerId="ADAL" clId="{BCC70490-D190-4ADE-A10E-8CAF062C9ACF}" dt="2024-10-09T21:26:06.972" v="3245"/>
          <ac:spMkLst>
            <pc:docMk/>
            <pc:sldMk cId="3743034161" sldId="257"/>
            <ac:spMk id="13" creationId="{44AC615D-9D84-B5CE-D3C9-82BE78C17D66}"/>
          </ac:spMkLst>
        </pc:spChg>
        <pc:spChg chg="add mod">
          <ac:chgData name="Paolo Leoni" userId="a1690907-5a1b-4d14-8dd0-668ed459dea8" providerId="ADAL" clId="{BCC70490-D190-4ADE-A10E-8CAF062C9ACF}" dt="2024-10-09T21:27:09.979" v="3266" actId="20577"/>
          <ac:spMkLst>
            <pc:docMk/>
            <pc:sldMk cId="3743034161" sldId="257"/>
            <ac:spMk id="14" creationId="{757CE5FB-4CD2-02C3-9F57-76328F801CB3}"/>
          </ac:spMkLst>
        </pc:spChg>
        <pc:grpChg chg="add mod">
          <ac:chgData name="Paolo Leoni" userId="a1690907-5a1b-4d14-8dd0-668ed459dea8" providerId="ADAL" clId="{BCC70490-D190-4ADE-A10E-8CAF062C9ACF}" dt="2024-10-09T21:25:58.711" v="3244"/>
          <ac:grpSpMkLst>
            <pc:docMk/>
            <pc:sldMk cId="3743034161" sldId="257"/>
            <ac:grpSpMk id="3" creationId="{86EB4FAC-2104-65BF-F031-DF8566AF1FEF}"/>
          </ac:grpSpMkLst>
        </pc:grpChg>
        <pc:grpChg chg="add mod">
          <ac:chgData name="Paolo Leoni" userId="a1690907-5a1b-4d14-8dd0-668ed459dea8" providerId="ADAL" clId="{BCC70490-D190-4ADE-A10E-8CAF062C9ACF}" dt="2024-10-09T21:26:13.725" v="3246" actId="164"/>
          <ac:grpSpMkLst>
            <pc:docMk/>
            <pc:sldMk cId="3743034161" sldId="257"/>
            <ac:grpSpMk id="7" creationId="{869456B0-9679-E347-1877-7A78341B8BE1}"/>
          </ac:grpSpMkLst>
        </pc:grpChg>
        <pc:grpChg chg="add mod">
          <ac:chgData name="Paolo Leoni" userId="a1690907-5a1b-4d14-8dd0-668ed459dea8" providerId="ADAL" clId="{BCC70490-D190-4ADE-A10E-8CAF062C9ACF}" dt="2024-10-09T21:26:51.104" v="3260" actId="12788"/>
          <ac:grpSpMkLst>
            <pc:docMk/>
            <pc:sldMk cId="3743034161" sldId="257"/>
            <ac:grpSpMk id="15" creationId="{5672E8B8-15E6-C6B9-8CD9-240E5303F6F6}"/>
          </ac:grpSpMkLst>
        </pc:grpChg>
        <pc:graphicFrameChg chg="add mod">
          <ac:chgData name="Paolo Leoni" userId="a1690907-5a1b-4d14-8dd0-668ed459dea8" providerId="ADAL" clId="{BCC70490-D190-4ADE-A10E-8CAF062C9ACF}" dt="2024-10-06T08:49:46.732" v="732" actId="1076"/>
          <ac:graphicFrameMkLst>
            <pc:docMk/>
            <pc:sldMk cId="3743034161" sldId="257"/>
            <ac:graphicFrameMk id="3" creationId="{EF8EB569-BA9E-073E-829D-DE8C8C51280D}"/>
          </ac:graphicFrameMkLst>
        </pc:graphicFrameChg>
        <pc:graphicFrameChg chg="add mod modGraphic">
          <ac:chgData name="Paolo Leoni" userId="a1690907-5a1b-4d14-8dd0-668ed459dea8" providerId="ADAL" clId="{BCC70490-D190-4ADE-A10E-8CAF062C9ACF}" dt="2024-10-06T08:59:34.560" v="802" actId="115"/>
          <ac:graphicFrameMkLst>
            <pc:docMk/>
            <pc:sldMk cId="3743034161" sldId="257"/>
            <ac:graphicFrameMk id="10" creationId="{23C48C7F-A856-D3E5-BC00-53D209ADD89B}"/>
          </ac:graphicFrameMkLst>
        </pc:graphicFrameChg>
        <pc:picChg chg="add mod">
          <ac:chgData name="Paolo Leoni" userId="a1690907-5a1b-4d14-8dd0-668ed459dea8" providerId="ADAL" clId="{BCC70490-D190-4ADE-A10E-8CAF062C9ACF}" dt="2024-10-06T08:49:46.732" v="732" actId="1076"/>
          <ac:picMkLst>
            <pc:docMk/>
            <pc:sldMk cId="3743034161" sldId="257"/>
            <ac:picMk id="4" creationId="{E58025E8-B0FB-D410-B562-F2040E8B0888}"/>
          </ac:picMkLst>
        </pc:picChg>
        <pc:picChg chg="add mod">
          <ac:chgData name="Paolo Leoni" userId="a1690907-5a1b-4d14-8dd0-668ed459dea8" providerId="ADAL" clId="{BCC70490-D190-4ADE-A10E-8CAF062C9ACF}" dt="2024-10-06T08:49:52.781" v="733"/>
          <ac:picMkLst>
            <pc:docMk/>
            <pc:sldMk cId="3743034161" sldId="257"/>
            <ac:picMk id="7" creationId="{C17A6CE5-E326-8552-386E-8CD1DEE66B03}"/>
          </ac:picMkLst>
        </pc:picChg>
        <pc:picChg chg="add mod">
          <ac:chgData name="Paolo Leoni" userId="a1690907-5a1b-4d14-8dd0-668ed459dea8" providerId="ADAL" clId="{BCC70490-D190-4ADE-A10E-8CAF062C9ACF}" dt="2024-10-09T21:26:34.711" v="3257" actId="1076"/>
          <ac:picMkLst>
            <pc:docMk/>
            <pc:sldMk cId="3743034161" sldId="257"/>
            <ac:picMk id="8" creationId="{87431D8B-5710-8D4F-D4D3-067E21DFD3BB}"/>
          </ac:picMkLst>
        </pc:picChg>
        <pc:picChg chg="mod">
          <ac:chgData name="Paolo Leoni" userId="a1690907-5a1b-4d14-8dd0-668ed459dea8" providerId="ADAL" clId="{BCC70490-D190-4ADE-A10E-8CAF062C9ACF}" dt="2024-10-09T21:25:52.685" v="3241" actId="1076"/>
          <ac:picMkLst>
            <pc:docMk/>
            <pc:sldMk cId="3743034161" sldId="257"/>
            <ac:picMk id="9" creationId="{52187D65-9266-0D49-8CD0-50B8723F9FFA}"/>
          </ac:picMkLst>
        </pc:picChg>
      </pc:sldChg>
      <pc:sldChg chg="addSp delSp modSp mod">
        <pc:chgData name="Paolo Leoni" userId="a1690907-5a1b-4d14-8dd0-668ed459dea8" providerId="ADAL" clId="{BCC70490-D190-4ADE-A10E-8CAF062C9ACF}" dt="2024-10-06T22:11:33.419" v="2630" actId="1076"/>
        <pc:sldMkLst>
          <pc:docMk/>
          <pc:sldMk cId="2485268687" sldId="258"/>
        </pc:sldMkLst>
        <pc:spChg chg="del">
          <ac:chgData name="Paolo Leoni" userId="a1690907-5a1b-4d14-8dd0-668ed459dea8" providerId="ADAL" clId="{BCC70490-D190-4ADE-A10E-8CAF062C9ACF}" dt="2024-10-06T22:10:50.718" v="2593" actId="478"/>
          <ac:spMkLst>
            <pc:docMk/>
            <pc:sldMk cId="2485268687" sldId="258"/>
            <ac:spMk id="2" creationId="{00000000-0000-0000-0000-000000000000}"/>
          </ac:spMkLst>
        </pc:spChg>
        <pc:spChg chg="del">
          <ac:chgData name="Paolo Leoni" userId="a1690907-5a1b-4d14-8dd0-668ed459dea8" providerId="ADAL" clId="{BCC70490-D190-4ADE-A10E-8CAF062C9ACF}" dt="2024-10-06T22:10:50.718" v="2593" actId="478"/>
          <ac:spMkLst>
            <pc:docMk/>
            <pc:sldMk cId="2485268687" sldId="258"/>
            <ac:spMk id="3" creationId="{00000000-0000-0000-0000-000000000000}"/>
          </ac:spMkLst>
        </pc:spChg>
        <pc:spChg chg="add mod">
          <ac:chgData name="Paolo Leoni" userId="a1690907-5a1b-4d14-8dd0-668ed459dea8" providerId="ADAL" clId="{BCC70490-D190-4ADE-A10E-8CAF062C9ACF}" dt="2024-10-06T22:11:11.596" v="2599" actId="122"/>
          <ac:spMkLst>
            <pc:docMk/>
            <pc:sldMk cId="2485268687" sldId="258"/>
            <ac:spMk id="4" creationId="{B5F2B917-B081-756F-1062-63D94240C24D}"/>
          </ac:spMkLst>
        </pc:spChg>
        <pc:spChg chg="add mod">
          <ac:chgData name="Paolo Leoni" userId="a1690907-5a1b-4d14-8dd0-668ed459dea8" providerId="ADAL" clId="{BCC70490-D190-4ADE-A10E-8CAF062C9ACF}" dt="2024-10-06T22:11:26.067" v="2629" actId="20577"/>
          <ac:spMkLst>
            <pc:docMk/>
            <pc:sldMk cId="2485268687" sldId="258"/>
            <ac:spMk id="5" creationId="{482738E0-171D-3A9B-4518-5D95F8C998BD}"/>
          </ac:spMkLst>
        </pc:spChg>
        <pc:grpChg chg="add mod">
          <ac:chgData name="Paolo Leoni" userId="a1690907-5a1b-4d14-8dd0-668ed459dea8" providerId="ADAL" clId="{BCC70490-D190-4ADE-A10E-8CAF062C9ACF}" dt="2024-10-06T22:11:01.596" v="2597" actId="1076"/>
          <ac:grpSpMkLst>
            <pc:docMk/>
            <pc:sldMk cId="2485268687" sldId="258"/>
            <ac:grpSpMk id="7" creationId="{BB9FAF68-9CA1-DA1C-E73C-DE0B4B87C75A}"/>
          </ac:grpSpMkLst>
        </pc:grpChg>
        <pc:picChg chg="add mod">
          <ac:chgData name="Paolo Leoni" userId="a1690907-5a1b-4d14-8dd0-668ed459dea8" providerId="ADAL" clId="{BCC70490-D190-4ADE-A10E-8CAF062C9ACF}" dt="2024-10-06T22:11:33.419" v="2630" actId="1076"/>
          <ac:picMkLst>
            <pc:docMk/>
            <pc:sldMk cId="2485268687" sldId="258"/>
            <ac:picMk id="6" creationId="{D9AD8563-63B5-4CDD-4AD1-33F34525E803}"/>
          </ac:picMkLst>
        </pc:picChg>
      </pc:sldChg>
      <pc:sldChg chg="del">
        <pc:chgData name="Paolo Leoni" userId="a1690907-5a1b-4d14-8dd0-668ed459dea8" providerId="ADAL" clId="{BCC70490-D190-4ADE-A10E-8CAF062C9ACF}" dt="2024-10-09T09:42:37.539" v="2915" actId="47"/>
        <pc:sldMkLst>
          <pc:docMk/>
          <pc:sldMk cId="3046640484" sldId="259"/>
        </pc:sldMkLst>
      </pc:sldChg>
      <pc:sldChg chg="addSp delSp modSp del mod">
        <pc:chgData name="Paolo Leoni" userId="a1690907-5a1b-4d14-8dd0-668ed459dea8" providerId="ADAL" clId="{BCC70490-D190-4ADE-A10E-8CAF062C9ACF}" dt="2024-10-09T21:25:06.067" v="3238" actId="47"/>
        <pc:sldMkLst>
          <pc:docMk/>
          <pc:sldMk cId="3811516192" sldId="260"/>
        </pc:sldMkLst>
        <pc:spChg chg="mod">
          <ac:chgData name="Paolo Leoni" userId="a1690907-5a1b-4d14-8dd0-668ed459dea8" providerId="ADAL" clId="{BCC70490-D190-4ADE-A10E-8CAF062C9ACF}" dt="2024-10-06T08:46:10.384" v="726" actId="2711"/>
          <ac:spMkLst>
            <pc:docMk/>
            <pc:sldMk cId="3811516192" sldId="260"/>
            <ac:spMk id="2" creationId="{00000000-0000-0000-0000-000000000000}"/>
          </ac:spMkLst>
        </pc:spChg>
        <pc:spChg chg="mod">
          <ac:chgData name="Paolo Leoni" userId="a1690907-5a1b-4d14-8dd0-668ed459dea8" providerId="ADAL" clId="{BCC70490-D190-4ADE-A10E-8CAF062C9ACF}" dt="2024-10-06T08:46:14.068" v="727" actId="2711"/>
          <ac:spMkLst>
            <pc:docMk/>
            <pc:sldMk cId="3811516192" sldId="260"/>
            <ac:spMk id="3" creationId="{00000000-0000-0000-0000-000000000000}"/>
          </ac:spMkLst>
        </pc:spChg>
        <pc:graphicFrameChg chg="add del mod modGraphic">
          <ac:chgData name="Paolo Leoni" userId="a1690907-5a1b-4d14-8dd0-668ed459dea8" providerId="ADAL" clId="{BCC70490-D190-4ADE-A10E-8CAF062C9ACF}" dt="2024-10-06T08:45:05.951" v="692" actId="21"/>
          <ac:graphicFrameMkLst>
            <pc:docMk/>
            <pc:sldMk cId="3811516192" sldId="260"/>
            <ac:graphicFrameMk id="4" creationId="{D7367F22-C577-7F08-7EC3-57589BCF0BA6}"/>
          </ac:graphicFrameMkLst>
        </pc:graphicFrameChg>
      </pc:sldChg>
      <pc:sldChg chg="addSp delSp modSp mod">
        <pc:chgData name="Paolo Leoni" userId="a1690907-5a1b-4d14-8dd0-668ed459dea8" providerId="ADAL" clId="{BCC70490-D190-4ADE-A10E-8CAF062C9ACF}" dt="2024-10-09T21:25:18.226" v="3239" actId="2711"/>
        <pc:sldMkLst>
          <pc:docMk/>
          <pc:sldMk cId="3954693908" sldId="261"/>
        </pc:sldMkLst>
        <pc:spChg chg="del">
          <ac:chgData name="Paolo Leoni" userId="a1690907-5a1b-4d14-8dd0-668ed459dea8" providerId="ADAL" clId="{BCC70490-D190-4ADE-A10E-8CAF062C9ACF}" dt="2024-10-06T08:46:20.493" v="728" actId="478"/>
          <ac:spMkLst>
            <pc:docMk/>
            <pc:sldMk cId="3954693908" sldId="261"/>
            <ac:spMk id="2" creationId="{00000000-0000-0000-0000-000000000000}"/>
          </ac:spMkLst>
        </pc:spChg>
        <pc:spChg chg="del">
          <ac:chgData name="Paolo Leoni" userId="a1690907-5a1b-4d14-8dd0-668ed459dea8" providerId="ADAL" clId="{BCC70490-D190-4ADE-A10E-8CAF062C9ACF}" dt="2024-10-06T08:46:24.250" v="729" actId="478"/>
          <ac:spMkLst>
            <pc:docMk/>
            <pc:sldMk cId="3954693908" sldId="261"/>
            <ac:spMk id="3" creationId="{00000000-0000-0000-0000-000000000000}"/>
          </ac:spMkLst>
        </pc:spChg>
        <pc:graphicFrameChg chg="add mod modGraphic">
          <ac:chgData name="Paolo Leoni" userId="a1690907-5a1b-4d14-8dd0-668ed459dea8" providerId="ADAL" clId="{BCC70490-D190-4ADE-A10E-8CAF062C9ACF}" dt="2024-10-09T21:25:18.226" v="3239" actId="2711"/>
          <ac:graphicFrameMkLst>
            <pc:docMk/>
            <pc:sldMk cId="3954693908" sldId="261"/>
            <ac:graphicFrameMk id="4" creationId="{D7367F22-C577-7F08-7EC3-57589BCF0BA6}"/>
          </ac:graphicFrameMkLst>
        </pc:graphicFrameChg>
      </pc:sldChg>
      <pc:sldChg chg="add del">
        <pc:chgData name="Paolo Leoni" userId="a1690907-5a1b-4d14-8dd0-668ed459dea8" providerId="ADAL" clId="{BCC70490-D190-4ADE-A10E-8CAF062C9ACF}" dt="2024-10-09T09:42:37.539" v="2915" actId="47"/>
        <pc:sldMkLst>
          <pc:docMk/>
          <pc:sldMk cId="3273934827" sldId="262"/>
        </pc:sldMkLst>
      </pc:sldChg>
      <pc:sldChg chg="add del">
        <pc:chgData name="Paolo Leoni" userId="a1690907-5a1b-4d14-8dd0-668ed459dea8" providerId="ADAL" clId="{BCC70490-D190-4ADE-A10E-8CAF062C9ACF}" dt="2024-10-09T09:42:37.539" v="2915" actId="47"/>
        <pc:sldMkLst>
          <pc:docMk/>
          <pc:sldMk cId="2819292827" sldId="263"/>
        </pc:sldMkLst>
      </pc:sldChg>
      <pc:sldChg chg="add del">
        <pc:chgData name="Paolo Leoni" userId="a1690907-5a1b-4d14-8dd0-668ed459dea8" providerId="ADAL" clId="{BCC70490-D190-4ADE-A10E-8CAF062C9ACF}" dt="2024-10-09T09:42:37.539" v="2915" actId="47"/>
        <pc:sldMkLst>
          <pc:docMk/>
          <pc:sldMk cId="1182659962" sldId="264"/>
        </pc:sldMkLst>
      </pc:sldChg>
      <pc:sldChg chg="add del">
        <pc:chgData name="Paolo Leoni" userId="a1690907-5a1b-4d14-8dd0-668ed459dea8" providerId="ADAL" clId="{BCC70490-D190-4ADE-A10E-8CAF062C9ACF}" dt="2024-10-09T09:42:37.539" v="2915" actId="47"/>
        <pc:sldMkLst>
          <pc:docMk/>
          <pc:sldMk cId="3066030866" sldId="265"/>
        </pc:sldMkLst>
      </pc:sldChg>
      <pc:sldChg chg="add del">
        <pc:chgData name="Paolo Leoni" userId="a1690907-5a1b-4d14-8dd0-668ed459dea8" providerId="ADAL" clId="{BCC70490-D190-4ADE-A10E-8CAF062C9ACF}" dt="2024-10-09T09:42:37.539" v="2915" actId="47"/>
        <pc:sldMkLst>
          <pc:docMk/>
          <pc:sldMk cId="1765230935" sldId="266"/>
        </pc:sldMkLst>
      </pc:sldChg>
      <pc:sldChg chg="add del">
        <pc:chgData name="Paolo Leoni" userId="a1690907-5a1b-4d14-8dd0-668ed459dea8" providerId="ADAL" clId="{BCC70490-D190-4ADE-A10E-8CAF062C9ACF}" dt="2024-10-09T09:42:37.539" v="2915" actId="47"/>
        <pc:sldMkLst>
          <pc:docMk/>
          <pc:sldMk cId="3486566165" sldId="267"/>
        </pc:sldMkLst>
      </pc:sldChg>
      <pc:sldChg chg="add del">
        <pc:chgData name="Paolo Leoni" userId="a1690907-5a1b-4d14-8dd0-668ed459dea8" providerId="ADAL" clId="{BCC70490-D190-4ADE-A10E-8CAF062C9ACF}" dt="2024-10-09T09:42:37.539" v="2915" actId="47"/>
        <pc:sldMkLst>
          <pc:docMk/>
          <pc:sldMk cId="784298729" sldId="268"/>
        </pc:sldMkLst>
      </pc:sldChg>
      <pc:sldChg chg="add del">
        <pc:chgData name="Paolo Leoni" userId="a1690907-5a1b-4d14-8dd0-668ed459dea8" providerId="ADAL" clId="{BCC70490-D190-4ADE-A10E-8CAF062C9ACF}" dt="2024-10-09T09:42:37.539" v="2915" actId="47"/>
        <pc:sldMkLst>
          <pc:docMk/>
          <pc:sldMk cId="883370436" sldId="269"/>
        </pc:sldMkLst>
      </pc:sldChg>
      <pc:sldChg chg="add del">
        <pc:chgData name="Paolo Leoni" userId="a1690907-5a1b-4d14-8dd0-668ed459dea8" providerId="ADAL" clId="{BCC70490-D190-4ADE-A10E-8CAF062C9ACF}" dt="2024-10-09T09:42:37.539" v="2915" actId="47"/>
        <pc:sldMkLst>
          <pc:docMk/>
          <pc:sldMk cId="2796975761" sldId="270"/>
        </pc:sldMkLst>
      </pc:sldChg>
      <pc:sldChg chg="add del">
        <pc:chgData name="Paolo Leoni" userId="a1690907-5a1b-4d14-8dd0-668ed459dea8" providerId="ADAL" clId="{BCC70490-D190-4ADE-A10E-8CAF062C9ACF}" dt="2024-10-09T09:42:37.539" v="2915" actId="47"/>
        <pc:sldMkLst>
          <pc:docMk/>
          <pc:sldMk cId="4292846739" sldId="271"/>
        </pc:sldMkLst>
      </pc:sldChg>
      <pc:sldChg chg="add del">
        <pc:chgData name="Paolo Leoni" userId="a1690907-5a1b-4d14-8dd0-668ed459dea8" providerId="ADAL" clId="{BCC70490-D190-4ADE-A10E-8CAF062C9ACF}" dt="2024-10-09T09:42:37.539" v="2915" actId="47"/>
        <pc:sldMkLst>
          <pc:docMk/>
          <pc:sldMk cId="2576288327" sldId="272"/>
        </pc:sldMkLst>
      </pc:sldChg>
      <pc:sldChg chg="add del">
        <pc:chgData name="Paolo Leoni" userId="a1690907-5a1b-4d14-8dd0-668ed459dea8" providerId="ADAL" clId="{BCC70490-D190-4ADE-A10E-8CAF062C9ACF}" dt="2024-10-09T09:42:37.539" v="2915" actId="47"/>
        <pc:sldMkLst>
          <pc:docMk/>
          <pc:sldMk cId="2114059019" sldId="273"/>
        </pc:sldMkLst>
      </pc:sldChg>
      <pc:sldChg chg="addSp delSp modSp add mod">
        <pc:chgData name="Paolo Leoni" userId="a1690907-5a1b-4d14-8dd0-668ed459dea8" providerId="ADAL" clId="{BCC70490-D190-4ADE-A10E-8CAF062C9ACF}" dt="2024-10-09T21:27:23.350" v="3268"/>
        <pc:sldMkLst>
          <pc:docMk/>
          <pc:sldMk cId="3702320742" sldId="274"/>
        </pc:sldMkLst>
        <pc:spChg chg="add mod">
          <ac:chgData name="Paolo Leoni" userId="a1690907-5a1b-4d14-8dd0-668ed459dea8" providerId="ADAL" clId="{BCC70490-D190-4ADE-A10E-8CAF062C9ACF}" dt="2024-10-06T09:34:22.894" v="1209" actId="1076"/>
          <ac:spMkLst>
            <pc:docMk/>
            <pc:sldMk cId="3702320742" sldId="274"/>
            <ac:spMk id="5" creationId="{159EADCA-A041-D94C-64C4-4F8AF5F49380}"/>
          </ac:spMkLst>
        </pc:spChg>
        <pc:spChg chg="del">
          <ac:chgData name="Paolo Leoni" userId="a1690907-5a1b-4d14-8dd0-668ed459dea8" providerId="ADAL" clId="{BCC70490-D190-4ADE-A10E-8CAF062C9ACF}" dt="2024-10-09T21:27:22.992" v="3267" actId="478"/>
          <ac:spMkLst>
            <pc:docMk/>
            <pc:sldMk cId="3702320742" sldId="274"/>
            <ac:spMk id="6" creationId="{FB0A80A1-9087-EF4D-BC32-39D9AEE262E1}"/>
          </ac:spMkLst>
        </pc:spChg>
        <pc:spChg chg="mod">
          <ac:chgData name="Paolo Leoni" userId="a1690907-5a1b-4d14-8dd0-668ed459dea8" providerId="ADAL" clId="{BCC70490-D190-4ADE-A10E-8CAF062C9ACF}" dt="2024-10-09T21:27:23.350" v="3268"/>
          <ac:spMkLst>
            <pc:docMk/>
            <pc:sldMk cId="3702320742" sldId="274"/>
            <ac:spMk id="8" creationId="{9EECE4ED-2314-0D4A-B9F1-86DC5A4F0893}"/>
          </ac:spMkLst>
        </pc:spChg>
        <pc:spChg chg="del mod">
          <ac:chgData name="Paolo Leoni" userId="a1690907-5a1b-4d14-8dd0-668ed459dea8" providerId="ADAL" clId="{BCC70490-D190-4ADE-A10E-8CAF062C9ACF}" dt="2024-10-06T09:34:16.311" v="1207" actId="478"/>
          <ac:spMkLst>
            <pc:docMk/>
            <pc:sldMk cId="3702320742" sldId="274"/>
            <ac:spMk id="11" creationId="{37D2EDCD-9BF5-5E50-F6EB-B8C8280BCDA3}"/>
          </ac:spMkLst>
        </pc:spChg>
        <pc:spChg chg="mod">
          <ac:chgData name="Paolo Leoni" userId="a1690907-5a1b-4d14-8dd0-668ed459dea8" providerId="ADAL" clId="{BCC70490-D190-4ADE-A10E-8CAF062C9ACF}" dt="2024-10-09T21:27:23.350" v="3268"/>
          <ac:spMkLst>
            <pc:docMk/>
            <pc:sldMk cId="3702320742" sldId="274"/>
            <ac:spMk id="11" creationId="{3DB706CA-1B46-6604-AAD9-30184F02815E}"/>
          </ac:spMkLst>
        </pc:spChg>
        <pc:spChg chg="mod">
          <ac:chgData name="Paolo Leoni" userId="a1690907-5a1b-4d14-8dd0-668ed459dea8" providerId="ADAL" clId="{BCC70490-D190-4ADE-A10E-8CAF062C9ACF}" dt="2024-10-09T21:27:23.350" v="3268"/>
          <ac:spMkLst>
            <pc:docMk/>
            <pc:sldMk cId="3702320742" sldId="274"/>
            <ac:spMk id="12" creationId="{78EB0380-59A0-3985-B17B-E50A454D3001}"/>
          </ac:spMkLst>
        </pc:spChg>
        <pc:grpChg chg="add mod">
          <ac:chgData name="Paolo Leoni" userId="a1690907-5a1b-4d14-8dd0-668ed459dea8" providerId="ADAL" clId="{BCC70490-D190-4ADE-A10E-8CAF062C9ACF}" dt="2024-10-09T21:27:23.350" v="3268"/>
          <ac:grpSpMkLst>
            <pc:docMk/>
            <pc:sldMk cId="3702320742" sldId="274"/>
            <ac:grpSpMk id="3" creationId="{3D1E3CCB-9813-1840-53D1-4B517E471699}"/>
          </ac:grpSpMkLst>
        </pc:grpChg>
        <pc:grpChg chg="mod">
          <ac:chgData name="Paolo Leoni" userId="a1690907-5a1b-4d14-8dd0-668ed459dea8" providerId="ADAL" clId="{BCC70490-D190-4ADE-A10E-8CAF062C9ACF}" dt="2024-10-09T21:27:23.350" v="3268"/>
          <ac:grpSpMkLst>
            <pc:docMk/>
            <pc:sldMk cId="3702320742" sldId="274"/>
            <ac:grpSpMk id="7" creationId="{4B949D10-10E2-B58E-460B-C865D6757E51}"/>
          </ac:grpSpMkLst>
        </pc:grpChg>
        <pc:graphicFrameChg chg="modGraphic">
          <ac:chgData name="Paolo Leoni" userId="a1690907-5a1b-4d14-8dd0-668ed459dea8" providerId="ADAL" clId="{BCC70490-D190-4ADE-A10E-8CAF062C9ACF}" dt="2024-10-06T08:59:29.089" v="800" actId="115"/>
          <ac:graphicFrameMkLst>
            <pc:docMk/>
            <pc:sldMk cId="3702320742" sldId="274"/>
            <ac:graphicFrameMk id="10" creationId="{23C48C7F-A856-D3E5-BC00-53D209ADD89B}"/>
          </ac:graphicFrameMkLst>
        </pc:graphicFrameChg>
        <pc:picChg chg="add mod">
          <ac:chgData name="Paolo Leoni" userId="a1690907-5a1b-4d14-8dd0-668ed459dea8" providerId="ADAL" clId="{BCC70490-D190-4ADE-A10E-8CAF062C9ACF}" dt="2024-10-06T08:58:16.351" v="789"/>
          <ac:picMkLst>
            <pc:docMk/>
            <pc:sldMk cId="3702320742" sldId="274"/>
            <ac:picMk id="3" creationId="{FE15800A-07A5-4E81-D694-7411BC5E217E}"/>
          </ac:picMkLst>
        </pc:picChg>
        <pc:picChg chg="add mod">
          <ac:chgData name="Paolo Leoni" userId="a1690907-5a1b-4d14-8dd0-668ed459dea8" providerId="ADAL" clId="{BCC70490-D190-4ADE-A10E-8CAF062C9ACF}" dt="2024-10-06T08:58:36.730" v="796" actId="14100"/>
          <ac:picMkLst>
            <pc:docMk/>
            <pc:sldMk cId="3702320742" sldId="274"/>
            <ac:picMk id="4" creationId="{8281552C-28FD-23BF-224B-20E5049727BA}"/>
          </ac:picMkLst>
        </pc:picChg>
        <pc:picChg chg="add del mod">
          <ac:chgData name="Paolo Leoni" userId="a1690907-5a1b-4d14-8dd0-668ed459dea8" providerId="ADAL" clId="{BCC70490-D190-4ADE-A10E-8CAF062C9ACF}" dt="2024-10-06T08:58:37.747" v="797" actId="478"/>
          <ac:picMkLst>
            <pc:docMk/>
            <pc:sldMk cId="3702320742" sldId="274"/>
            <ac:picMk id="8" creationId="{87431D8B-5710-8D4F-D4D3-067E21DFD3BB}"/>
          </ac:picMkLst>
        </pc:picChg>
      </pc:sldChg>
      <pc:sldChg chg="addSp delSp modSp add mod">
        <pc:chgData name="Paolo Leoni" userId="a1690907-5a1b-4d14-8dd0-668ed459dea8" providerId="ADAL" clId="{BCC70490-D190-4ADE-A10E-8CAF062C9ACF}" dt="2024-10-09T21:27:46.297" v="3274" actId="113"/>
        <pc:sldMkLst>
          <pc:docMk/>
          <pc:sldMk cId="1601971928" sldId="275"/>
        </pc:sldMkLst>
        <pc:spChg chg="mod">
          <ac:chgData name="Paolo Leoni" userId="a1690907-5a1b-4d14-8dd0-668ed459dea8" providerId="ADAL" clId="{BCC70490-D190-4ADE-A10E-8CAF062C9ACF}" dt="2024-10-09T21:27:32.004" v="3270"/>
          <ac:spMkLst>
            <pc:docMk/>
            <pc:sldMk cId="1601971928" sldId="275"/>
            <ac:spMk id="5" creationId="{363DB89A-7C55-3E47-9492-FD28E88B4C6C}"/>
          </ac:spMkLst>
        </pc:spChg>
        <pc:spChg chg="del">
          <ac:chgData name="Paolo Leoni" userId="a1690907-5a1b-4d14-8dd0-668ed459dea8" providerId="ADAL" clId="{BCC70490-D190-4ADE-A10E-8CAF062C9ACF}" dt="2024-10-09T21:27:26.839" v="3269" actId="478"/>
          <ac:spMkLst>
            <pc:docMk/>
            <pc:sldMk cId="1601971928" sldId="275"/>
            <ac:spMk id="6" creationId="{FB0A80A1-9087-EF4D-BC32-39D9AEE262E1}"/>
          </ac:spMkLst>
        </pc:spChg>
        <pc:spChg chg="mod">
          <ac:chgData name="Paolo Leoni" userId="a1690907-5a1b-4d14-8dd0-668ed459dea8" providerId="ADAL" clId="{BCC70490-D190-4ADE-A10E-8CAF062C9ACF}" dt="2024-10-09T21:27:32.004" v="3270"/>
          <ac:spMkLst>
            <pc:docMk/>
            <pc:sldMk cId="1601971928" sldId="275"/>
            <ac:spMk id="7" creationId="{15CDE907-EEDA-767F-8DB5-5A4CC268A492}"/>
          </ac:spMkLst>
        </pc:spChg>
        <pc:spChg chg="mod">
          <ac:chgData name="Paolo Leoni" userId="a1690907-5a1b-4d14-8dd0-668ed459dea8" providerId="ADAL" clId="{BCC70490-D190-4ADE-A10E-8CAF062C9ACF}" dt="2024-10-09T21:27:46.297" v="3274" actId="113"/>
          <ac:spMkLst>
            <pc:docMk/>
            <pc:sldMk cId="1601971928" sldId="275"/>
            <ac:spMk id="8" creationId="{0D1E3C41-0944-3639-536C-3394C5C2EC87}"/>
          </ac:spMkLst>
        </pc:spChg>
        <pc:spChg chg="add del">
          <ac:chgData name="Paolo Leoni" userId="a1690907-5a1b-4d14-8dd0-668ed459dea8" providerId="ADAL" clId="{BCC70490-D190-4ADE-A10E-8CAF062C9ACF}" dt="2024-10-06T09:06:45.175" v="1063" actId="478"/>
          <ac:spMkLst>
            <pc:docMk/>
            <pc:sldMk cId="1601971928" sldId="275"/>
            <ac:spMk id="11" creationId="{37D2EDCD-9BF5-5E50-F6EB-B8C8280BCDA3}"/>
          </ac:spMkLst>
        </pc:spChg>
        <pc:spChg chg="add del mod">
          <ac:chgData name="Paolo Leoni" userId="a1690907-5a1b-4d14-8dd0-668ed459dea8" providerId="ADAL" clId="{BCC70490-D190-4ADE-A10E-8CAF062C9ACF}" dt="2024-10-06T09:08:20.285" v="1075" actId="478"/>
          <ac:spMkLst>
            <pc:docMk/>
            <pc:sldMk cId="1601971928" sldId="275"/>
            <ac:spMk id="14" creationId="{8D74FC5F-2550-ABFF-DFE7-6519BDDA0759}"/>
          </ac:spMkLst>
        </pc:spChg>
        <pc:grpChg chg="add mod">
          <ac:chgData name="Paolo Leoni" userId="a1690907-5a1b-4d14-8dd0-668ed459dea8" providerId="ADAL" clId="{BCC70490-D190-4ADE-A10E-8CAF062C9ACF}" dt="2024-10-09T21:27:32.004" v="3270"/>
          <ac:grpSpMkLst>
            <pc:docMk/>
            <pc:sldMk cId="1601971928" sldId="275"/>
            <ac:grpSpMk id="3" creationId="{D58284D6-10C1-6A36-AE81-780CF59528F7}"/>
          </ac:grpSpMkLst>
        </pc:grpChg>
        <pc:grpChg chg="mod">
          <ac:chgData name="Paolo Leoni" userId="a1690907-5a1b-4d14-8dd0-668ed459dea8" providerId="ADAL" clId="{BCC70490-D190-4ADE-A10E-8CAF062C9ACF}" dt="2024-10-09T21:27:32.004" v="3270"/>
          <ac:grpSpMkLst>
            <pc:docMk/>
            <pc:sldMk cId="1601971928" sldId="275"/>
            <ac:grpSpMk id="4" creationId="{49A52B88-2EB2-F398-742F-D5BE0F3D4381}"/>
          </ac:grpSpMkLst>
        </pc:grpChg>
        <pc:graphicFrameChg chg="del">
          <ac:chgData name="Paolo Leoni" userId="a1690907-5a1b-4d14-8dd0-668ed459dea8" providerId="ADAL" clId="{BCC70490-D190-4ADE-A10E-8CAF062C9ACF}" dt="2024-10-06T09:07:10.182" v="1065" actId="478"/>
          <ac:graphicFrameMkLst>
            <pc:docMk/>
            <pc:sldMk cId="1601971928" sldId="275"/>
            <ac:graphicFrameMk id="10" creationId="{23C48C7F-A856-D3E5-BC00-53D209ADD89B}"/>
          </ac:graphicFrameMkLst>
        </pc:graphicFrameChg>
        <pc:picChg chg="add mod">
          <ac:chgData name="Paolo Leoni" userId="a1690907-5a1b-4d14-8dd0-668ed459dea8" providerId="ADAL" clId="{BCC70490-D190-4ADE-A10E-8CAF062C9ACF}" dt="2024-10-06T09:06:31.357" v="1055" actId="1076"/>
          <ac:picMkLst>
            <pc:docMk/>
            <pc:sldMk cId="1601971928" sldId="275"/>
            <ac:picMk id="3" creationId="{F6AE8B72-D499-D117-34B7-978D8D3E2B23}"/>
          </ac:picMkLst>
        </pc:picChg>
        <pc:picChg chg="add del">
          <ac:chgData name="Paolo Leoni" userId="a1690907-5a1b-4d14-8dd0-668ed459dea8" providerId="ADAL" clId="{BCC70490-D190-4ADE-A10E-8CAF062C9ACF}" dt="2024-10-06T09:06:42.501" v="1062" actId="478"/>
          <ac:picMkLst>
            <pc:docMk/>
            <pc:sldMk cId="1601971928" sldId="275"/>
            <ac:picMk id="4" creationId="{8281552C-28FD-23BF-224B-20E5049727BA}"/>
          </ac:picMkLst>
        </pc:picChg>
        <pc:picChg chg="add mod">
          <ac:chgData name="Paolo Leoni" userId="a1690907-5a1b-4d14-8dd0-668ed459dea8" providerId="ADAL" clId="{BCC70490-D190-4ADE-A10E-8CAF062C9ACF}" dt="2024-10-06T09:06:31.357" v="1055" actId="1076"/>
          <ac:picMkLst>
            <pc:docMk/>
            <pc:sldMk cId="1601971928" sldId="275"/>
            <ac:picMk id="5" creationId="{1ED4C263-A84D-123A-946D-08A45B1DB636}"/>
          </ac:picMkLst>
        </pc:picChg>
        <pc:picChg chg="add mod">
          <ac:chgData name="Paolo Leoni" userId="a1690907-5a1b-4d14-8dd0-668ed459dea8" providerId="ADAL" clId="{BCC70490-D190-4ADE-A10E-8CAF062C9ACF}" dt="2024-10-06T09:06:32.513" v="1056"/>
          <ac:picMkLst>
            <pc:docMk/>
            <pc:sldMk cId="1601971928" sldId="275"/>
            <ac:picMk id="7" creationId="{5081B5D2-753E-C604-6C44-7C77B37826D0}"/>
          </ac:picMkLst>
        </pc:picChg>
        <pc:picChg chg="add mod">
          <ac:chgData name="Paolo Leoni" userId="a1690907-5a1b-4d14-8dd0-668ed459dea8" providerId="ADAL" clId="{BCC70490-D190-4ADE-A10E-8CAF062C9ACF}" dt="2024-10-06T09:06:32.513" v="1056"/>
          <ac:picMkLst>
            <pc:docMk/>
            <pc:sldMk cId="1601971928" sldId="275"/>
            <ac:picMk id="8" creationId="{D5DB5835-F1A8-F6D7-26B0-E5E4CCA1900A}"/>
          </ac:picMkLst>
        </pc:picChg>
        <pc:picChg chg="add mod">
          <ac:chgData name="Paolo Leoni" userId="a1690907-5a1b-4d14-8dd0-668ed459dea8" providerId="ADAL" clId="{BCC70490-D190-4ADE-A10E-8CAF062C9ACF}" dt="2024-10-09T09:23:39.846" v="2635" actId="1076"/>
          <ac:picMkLst>
            <pc:docMk/>
            <pc:sldMk cId="1601971928" sldId="275"/>
            <ac:picMk id="12" creationId="{E4406343-EF94-F569-E0E6-AF53A200AFCC}"/>
          </ac:picMkLst>
        </pc:picChg>
        <pc:picChg chg="add del mod">
          <ac:chgData name="Paolo Leoni" userId="a1690907-5a1b-4d14-8dd0-668ed459dea8" providerId="ADAL" clId="{BCC70490-D190-4ADE-A10E-8CAF062C9ACF}" dt="2024-10-06T09:32:19.140" v="1179" actId="478"/>
          <ac:picMkLst>
            <pc:docMk/>
            <pc:sldMk cId="1601971928" sldId="275"/>
            <ac:picMk id="13" creationId="{B0D0487B-C19A-B49A-F2EF-EDD8E957C34B}"/>
          </ac:picMkLst>
        </pc:picChg>
        <pc:picChg chg="add mod modCrop">
          <ac:chgData name="Paolo Leoni" userId="a1690907-5a1b-4d14-8dd0-668ed459dea8" providerId="ADAL" clId="{BCC70490-D190-4ADE-A10E-8CAF062C9ACF}" dt="2024-10-09T09:23:42.165" v="2636" actId="1076"/>
          <ac:picMkLst>
            <pc:docMk/>
            <pc:sldMk cId="1601971928" sldId="275"/>
            <ac:picMk id="16" creationId="{64339DA7-D13E-B3B7-69C0-4AB6E02AB005}"/>
          </ac:picMkLst>
        </pc:picChg>
      </pc:sldChg>
      <pc:sldChg chg="addSp delSp modSp new mod">
        <pc:chgData name="Paolo Leoni" userId="a1690907-5a1b-4d14-8dd0-668ed459dea8" providerId="ADAL" clId="{BCC70490-D190-4ADE-A10E-8CAF062C9ACF}" dt="2024-10-06T21:25:24.729" v="2063" actId="12789"/>
        <pc:sldMkLst>
          <pc:docMk/>
          <pc:sldMk cId="1587968305" sldId="276"/>
        </pc:sldMkLst>
        <pc:spChg chg="del">
          <ac:chgData name="Paolo Leoni" userId="a1690907-5a1b-4d14-8dd0-668ed459dea8" providerId="ADAL" clId="{BCC70490-D190-4ADE-A10E-8CAF062C9ACF}" dt="2024-10-06T21:25:08.579" v="2059" actId="478"/>
          <ac:spMkLst>
            <pc:docMk/>
            <pc:sldMk cId="1587968305" sldId="276"/>
            <ac:spMk id="2" creationId="{E77D471D-523A-2527-83F2-E16AD529E2C9}"/>
          </ac:spMkLst>
        </pc:spChg>
        <pc:spChg chg="del">
          <ac:chgData name="Paolo Leoni" userId="a1690907-5a1b-4d14-8dd0-668ed459dea8" providerId="ADAL" clId="{BCC70490-D190-4ADE-A10E-8CAF062C9ACF}" dt="2024-10-06T21:25:08.579" v="2059" actId="478"/>
          <ac:spMkLst>
            <pc:docMk/>
            <pc:sldMk cId="1587968305" sldId="276"/>
            <ac:spMk id="3" creationId="{F16B6509-C2DC-08CC-B60A-E7042B7E1129}"/>
          </ac:spMkLst>
        </pc:spChg>
        <pc:picChg chg="add mod">
          <ac:chgData name="Paolo Leoni" userId="a1690907-5a1b-4d14-8dd0-668ed459dea8" providerId="ADAL" clId="{BCC70490-D190-4ADE-A10E-8CAF062C9ACF}" dt="2024-10-06T21:25:24.729" v="2063" actId="12789"/>
          <ac:picMkLst>
            <pc:docMk/>
            <pc:sldMk cId="1587968305" sldId="276"/>
            <ac:picMk id="4" creationId="{8D80525A-49BE-6BB8-2358-88F21F72658F}"/>
          </ac:picMkLst>
        </pc:picChg>
      </pc:sldChg>
      <pc:sldChg chg="addSp delSp modSp add mod">
        <pc:chgData name="Paolo Leoni" userId="a1690907-5a1b-4d14-8dd0-668ed459dea8" providerId="ADAL" clId="{BCC70490-D190-4ADE-A10E-8CAF062C9ACF}" dt="2024-10-09T21:28:21.534" v="3279"/>
        <pc:sldMkLst>
          <pc:docMk/>
          <pc:sldMk cId="1607132075" sldId="277"/>
        </pc:sldMkLst>
        <pc:spChg chg="del">
          <ac:chgData name="Paolo Leoni" userId="a1690907-5a1b-4d14-8dd0-668ed459dea8" providerId="ADAL" clId="{BCC70490-D190-4ADE-A10E-8CAF062C9ACF}" dt="2024-10-06T09:09:36.983" v="1088" actId="478"/>
          <ac:spMkLst>
            <pc:docMk/>
            <pc:sldMk cId="1607132075" sldId="277"/>
            <ac:spMk id="2" creationId="{6A3701C4-B538-A742-BCFE-EC2EA5EB5DB6}"/>
          </ac:spMkLst>
        </pc:spChg>
        <pc:spChg chg="add mod">
          <ac:chgData name="Paolo Leoni" userId="a1690907-5a1b-4d14-8dd0-668ed459dea8" providerId="ADAL" clId="{BCC70490-D190-4ADE-A10E-8CAF062C9ACF}" dt="2024-10-09T09:24:21.676" v="2640" actId="1076"/>
          <ac:spMkLst>
            <pc:docMk/>
            <pc:sldMk cId="1607132075" sldId="277"/>
            <ac:spMk id="3" creationId="{36086C0B-5419-2FE9-4EC4-BDCCA227CA6A}"/>
          </ac:spMkLst>
        </pc:spChg>
        <pc:spChg chg="add del">
          <ac:chgData name="Paolo Leoni" userId="a1690907-5a1b-4d14-8dd0-668ed459dea8" providerId="ADAL" clId="{BCC70490-D190-4ADE-A10E-8CAF062C9ACF}" dt="2024-10-09T21:27:58.337" v="3277" actId="22"/>
          <ac:spMkLst>
            <pc:docMk/>
            <pc:sldMk cId="1607132075" sldId="277"/>
            <ac:spMk id="5" creationId="{FB8FACFF-E608-F8F9-50CD-2295A594EEB5}"/>
          </ac:spMkLst>
        </pc:spChg>
        <pc:spChg chg="del">
          <ac:chgData name="Paolo Leoni" userId="a1690907-5a1b-4d14-8dd0-668ed459dea8" providerId="ADAL" clId="{BCC70490-D190-4ADE-A10E-8CAF062C9ACF}" dt="2024-10-09T21:27:55.857" v="3275" actId="478"/>
          <ac:spMkLst>
            <pc:docMk/>
            <pc:sldMk cId="1607132075" sldId="277"/>
            <ac:spMk id="6" creationId="{FB0A80A1-9087-EF4D-BC32-39D9AEE262E1}"/>
          </ac:spMkLst>
        </pc:spChg>
        <pc:spChg chg="add del mod">
          <ac:chgData name="Paolo Leoni" userId="a1690907-5a1b-4d14-8dd0-668ed459dea8" providerId="ADAL" clId="{BCC70490-D190-4ADE-A10E-8CAF062C9ACF}" dt="2024-10-06T09:09:40.771" v="1089" actId="478"/>
          <ac:spMkLst>
            <pc:docMk/>
            <pc:sldMk cId="1607132075" sldId="277"/>
            <ac:spMk id="7" creationId="{6D9DA2BB-6909-A797-AA27-0D5FD7350FA0}"/>
          </ac:spMkLst>
        </pc:spChg>
        <pc:spChg chg="mod">
          <ac:chgData name="Paolo Leoni" userId="a1690907-5a1b-4d14-8dd0-668ed459dea8" providerId="ADAL" clId="{BCC70490-D190-4ADE-A10E-8CAF062C9ACF}" dt="2024-10-09T21:28:07.803" v="3278"/>
          <ac:spMkLst>
            <pc:docMk/>
            <pc:sldMk cId="1607132075" sldId="277"/>
            <ac:spMk id="11" creationId="{836B42D5-E7D4-0E1D-A3E8-E56A3E02B62C}"/>
          </ac:spMkLst>
        </pc:spChg>
        <pc:spChg chg="mod">
          <ac:chgData name="Paolo Leoni" userId="a1690907-5a1b-4d14-8dd0-668ed459dea8" providerId="ADAL" clId="{BCC70490-D190-4ADE-A10E-8CAF062C9ACF}" dt="2024-10-09T21:28:07.803" v="3278"/>
          <ac:spMkLst>
            <pc:docMk/>
            <pc:sldMk cId="1607132075" sldId="277"/>
            <ac:spMk id="12" creationId="{B8FB2F1D-BAD0-13EF-CD01-6F2A10168BA3}"/>
          </ac:spMkLst>
        </pc:spChg>
        <pc:spChg chg="mod">
          <ac:chgData name="Paolo Leoni" userId="a1690907-5a1b-4d14-8dd0-668ed459dea8" providerId="ADAL" clId="{BCC70490-D190-4ADE-A10E-8CAF062C9ACF}" dt="2024-10-09T21:28:21.534" v="3279"/>
          <ac:spMkLst>
            <pc:docMk/>
            <pc:sldMk cId="1607132075" sldId="277"/>
            <ac:spMk id="13" creationId="{49935ECE-A4D0-4BCB-6A93-09F73867440C}"/>
          </ac:spMkLst>
        </pc:spChg>
        <pc:grpChg chg="add mod">
          <ac:chgData name="Paolo Leoni" userId="a1690907-5a1b-4d14-8dd0-668ed459dea8" providerId="ADAL" clId="{BCC70490-D190-4ADE-A10E-8CAF062C9ACF}" dt="2024-10-09T21:28:07.803" v="3278"/>
          <ac:grpSpMkLst>
            <pc:docMk/>
            <pc:sldMk cId="1607132075" sldId="277"/>
            <ac:grpSpMk id="7" creationId="{FA8A439B-4F5E-E252-315D-B4EF3F146A6A}"/>
          </ac:grpSpMkLst>
        </pc:grpChg>
        <pc:grpChg chg="mod">
          <ac:chgData name="Paolo Leoni" userId="a1690907-5a1b-4d14-8dd0-668ed459dea8" providerId="ADAL" clId="{BCC70490-D190-4ADE-A10E-8CAF062C9ACF}" dt="2024-10-09T21:28:07.803" v="3278"/>
          <ac:grpSpMkLst>
            <pc:docMk/>
            <pc:sldMk cId="1607132075" sldId="277"/>
            <ac:grpSpMk id="10" creationId="{B300C8C2-77AB-90D2-67AF-42E89D2A1421}"/>
          </ac:grpSpMkLst>
        </pc:grpChg>
        <pc:picChg chg="add mod">
          <ac:chgData name="Paolo Leoni" userId="a1690907-5a1b-4d14-8dd0-668ed459dea8" providerId="ADAL" clId="{BCC70490-D190-4ADE-A10E-8CAF062C9ACF}" dt="2024-10-09T09:24:21.676" v="2640" actId="1076"/>
          <ac:picMkLst>
            <pc:docMk/>
            <pc:sldMk cId="1607132075" sldId="277"/>
            <ac:picMk id="4" creationId="{BDBD2235-6E41-49EB-1750-6678726A00DD}"/>
          </ac:picMkLst>
        </pc:picChg>
        <pc:picChg chg="add mod">
          <ac:chgData name="Paolo Leoni" userId="a1690907-5a1b-4d14-8dd0-668ed459dea8" providerId="ADAL" clId="{BCC70490-D190-4ADE-A10E-8CAF062C9ACF}" dt="2024-10-09T09:24:25.158" v="2641" actId="1076"/>
          <ac:picMkLst>
            <pc:docMk/>
            <pc:sldMk cId="1607132075" sldId="277"/>
            <ac:picMk id="8" creationId="{A1052091-5D15-A525-16FF-C86F9F8D354E}"/>
          </ac:picMkLst>
        </pc:picChg>
        <pc:picChg chg="ord">
          <ac:chgData name="Paolo Leoni" userId="a1690907-5a1b-4d14-8dd0-668ed459dea8" providerId="ADAL" clId="{BCC70490-D190-4ADE-A10E-8CAF062C9ACF}" dt="2024-10-06T09:09:30.595" v="1087" actId="167"/>
          <ac:picMkLst>
            <pc:docMk/>
            <pc:sldMk cId="1607132075" sldId="277"/>
            <ac:picMk id="9" creationId="{52187D65-9266-0D49-8CD0-50B8723F9FFA}"/>
          </ac:picMkLst>
        </pc:picChg>
        <pc:picChg chg="del">
          <ac:chgData name="Paolo Leoni" userId="a1690907-5a1b-4d14-8dd0-668ed459dea8" providerId="ADAL" clId="{BCC70490-D190-4ADE-A10E-8CAF062C9ACF}" dt="2024-10-06T09:08:40.242" v="1077" actId="478"/>
          <ac:picMkLst>
            <pc:docMk/>
            <pc:sldMk cId="1607132075" sldId="277"/>
            <ac:picMk id="12" creationId="{E4406343-EF94-F569-E0E6-AF53A200AFCC}"/>
          </ac:picMkLst>
        </pc:picChg>
        <pc:picChg chg="del mod">
          <ac:chgData name="Paolo Leoni" userId="a1690907-5a1b-4d14-8dd0-668ed459dea8" providerId="ADAL" clId="{BCC70490-D190-4ADE-A10E-8CAF062C9ACF}" dt="2024-10-06T09:33:05.729" v="1191" actId="478"/>
          <ac:picMkLst>
            <pc:docMk/>
            <pc:sldMk cId="1607132075" sldId="277"/>
            <ac:picMk id="13" creationId="{B0D0487B-C19A-B49A-F2EF-EDD8E957C34B}"/>
          </ac:picMkLst>
        </pc:picChg>
      </pc:sldChg>
      <pc:sldChg chg="addSp delSp modSp add mod">
        <pc:chgData name="Paolo Leoni" userId="a1690907-5a1b-4d14-8dd0-668ed459dea8" providerId="ADAL" clId="{BCC70490-D190-4ADE-A10E-8CAF062C9ACF}" dt="2024-10-09T21:28:49.929" v="3281"/>
        <pc:sldMkLst>
          <pc:docMk/>
          <pc:sldMk cId="985688299" sldId="278"/>
        </pc:sldMkLst>
        <pc:spChg chg="del">
          <ac:chgData name="Paolo Leoni" userId="a1690907-5a1b-4d14-8dd0-668ed459dea8" providerId="ADAL" clId="{BCC70490-D190-4ADE-A10E-8CAF062C9ACF}" dt="2024-10-06T09:16:06.057" v="1107" actId="478"/>
          <ac:spMkLst>
            <pc:docMk/>
            <pc:sldMk cId="985688299" sldId="278"/>
            <ac:spMk id="3" creationId="{36086C0B-5419-2FE9-4EC4-BDCCA227CA6A}"/>
          </ac:spMkLst>
        </pc:spChg>
        <pc:spChg chg="mod">
          <ac:chgData name="Paolo Leoni" userId="a1690907-5a1b-4d14-8dd0-668ed459dea8" providerId="ADAL" clId="{BCC70490-D190-4ADE-A10E-8CAF062C9ACF}" dt="2024-10-09T21:28:49.929" v="3281"/>
          <ac:spMkLst>
            <pc:docMk/>
            <pc:sldMk cId="985688299" sldId="278"/>
            <ac:spMk id="4" creationId="{37110F6B-2689-20D9-7553-EF7B874F228C}"/>
          </ac:spMkLst>
        </pc:spChg>
        <pc:spChg chg="add mod">
          <ac:chgData name="Paolo Leoni" userId="a1690907-5a1b-4d14-8dd0-668ed459dea8" providerId="ADAL" clId="{BCC70490-D190-4ADE-A10E-8CAF062C9ACF}" dt="2024-10-06T09:21:52.437" v="1156" actId="12789"/>
          <ac:spMkLst>
            <pc:docMk/>
            <pc:sldMk cId="985688299" sldId="278"/>
            <ac:spMk id="5" creationId="{5D96BB2B-BBF0-87B4-495D-B14FC0429EBF}"/>
          </ac:spMkLst>
        </pc:spChg>
        <pc:spChg chg="del">
          <ac:chgData name="Paolo Leoni" userId="a1690907-5a1b-4d14-8dd0-668ed459dea8" providerId="ADAL" clId="{BCC70490-D190-4ADE-A10E-8CAF062C9ACF}" dt="2024-10-09T21:28:42.568" v="3280" actId="478"/>
          <ac:spMkLst>
            <pc:docMk/>
            <pc:sldMk cId="985688299" sldId="278"/>
            <ac:spMk id="6" creationId="{FB0A80A1-9087-EF4D-BC32-39D9AEE262E1}"/>
          </ac:spMkLst>
        </pc:spChg>
        <pc:spChg chg="mod">
          <ac:chgData name="Paolo Leoni" userId="a1690907-5a1b-4d14-8dd0-668ed459dea8" providerId="ADAL" clId="{BCC70490-D190-4ADE-A10E-8CAF062C9ACF}" dt="2024-10-09T21:28:49.929" v="3281"/>
          <ac:spMkLst>
            <pc:docMk/>
            <pc:sldMk cId="985688299" sldId="278"/>
            <ac:spMk id="7" creationId="{0D816AD5-162E-9B0B-A764-6643C97AEDCA}"/>
          </ac:spMkLst>
        </pc:spChg>
        <pc:spChg chg="mod">
          <ac:chgData name="Paolo Leoni" userId="a1690907-5a1b-4d14-8dd0-668ed459dea8" providerId="ADAL" clId="{BCC70490-D190-4ADE-A10E-8CAF062C9ACF}" dt="2024-10-09T21:28:49.929" v="3281"/>
          <ac:spMkLst>
            <pc:docMk/>
            <pc:sldMk cId="985688299" sldId="278"/>
            <ac:spMk id="8" creationId="{3F07575C-F5D4-7C94-B33F-9D9B6AB79439}"/>
          </ac:spMkLst>
        </pc:spChg>
        <pc:grpChg chg="add mod">
          <ac:chgData name="Paolo Leoni" userId="a1690907-5a1b-4d14-8dd0-668ed459dea8" providerId="ADAL" clId="{BCC70490-D190-4ADE-A10E-8CAF062C9ACF}" dt="2024-10-09T21:28:49.929" v="3281"/>
          <ac:grpSpMkLst>
            <pc:docMk/>
            <pc:sldMk cId="985688299" sldId="278"/>
            <ac:grpSpMk id="2" creationId="{BA14F61F-A316-6E8D-AE58-B9B0C2FE285F}"/>
          </ac:grpSpMkLst>
        </pc:grpChg>
        <pc:grpChg chg="mod">
          <ac:chgData name="Paolo Leoni" userId="a1690907-5a1b-4d14-8dd0-668ed459dea8" providerId="ADAL" clId="{BCC70490-D190-4ADE-A10E-8CAF062C9ACF}" dt="2024-10-09T21:28:49.929" v="3281"/>
          <ac:grpSpMkLst>
            <pc:docMk/>
            <pc:sldMk cId="985688299" sldId="278"/>
            <ac:grpSpMk id="3" creationId="{359DC6EC-4B80-D3DC-B712-20E6A7390763}"/>
          </ac:grpSpMkLst>
        </pc:grpChg>
        <pc:picChg chg="del">
          <ac:chgData name="Paolo Leoni" userId="a1690907-5a1b-4d14-8dd0-668ed459dea8" providerId="ADAL" clId="{BCC70490-D190-4ADE-A10E-8CAF062C9ACF}" dt="2024-10-06T09:13:00.871" v="1105" actId="478"/>
          <ac:picMkLst>
            <pc:docMk/>
            <pc:sldMk cId="985688299" sldId="278"/>
            <ac:picMk id="4" creationId="{BDBD2235-6E41-49EB-1750-6678726A00DD}"/>
          </ac:picMkLst>
        </pc:picChg>
        <pc:picChg chg="del">
          <ac:chgData name="Paolo Leoni" userId="a1690907-5a1b-4d14-8dd0-668ed459dea8" providerId="ADAL" clId="{BCC70490-D190-4ADE-A10E-8CAF062C9ACF}" dt="2024-10-06T09:12:59.305" v="1104" actId="478"/>
          <ac:picMkLst>
            <pc:docMk/>
            <pc:sldMk cId="985688299" sldId="278"/>
            <ac:picMk id="13" creationId="{B0D0487B-C19A-B49A-F2EF-EDD8E957C34B}"/>
          </ac:picMkLst>
        </pc:picChg>
        <pc:picChg chg="add mod">
          <ac:chgData name="Paolo Leoni" userId="a1690907-5a1b-4d14-8dd0-668ed459dea8" providerId="ADAL" clId="{BCC70490-D190-4ADE-A10E-8CAF062C9ACF}" dt="2024-10-06T09:21:12.787" v="1149" actId="12789"/>
          <ac:picMkLst>
            <pc:docMk/>
            <pc:sldMk cId="985688299" sldId="278"/>
            <ac:picMk id="1026" creationId="{4410CC83-90F0-5B9A-AC20-AB2D1473F3EE}"/>
          </ac:picMkLst>
        </pc:picChg>
      </pc:sldChg>
      <pc:sldChg chg="add del">
        <pc:chgData name="Paolo Leoni" userId="a1690907-5a1b-4d14-8dd0-668ed459dea8" providerId="ADAL" clId="{BCC70490-D190-4ADE-A10E-8CAF062C9ACF}" dt="2024-10-06T09:12:39.609" v="1100"/>
        <pc:sldMkLst>
          <pc:docMk/>
          <pc:sldMk cId="2911039806" sldId="279"/>
        </pc:sldMkLst>
      </pc:sldChg>
      <pc:sldChg chg="addSp delSp modSp add mod">
        <pc:chgData name="Paolo Leoni" userId="a1690907-5a1b-4d14-8dd0-668ed459dea8" providerId="ADAL" clId="{BCC70490-D190-4ADE-A10E-8CAF062C9ACF}" dt="2024-10-09T21:31:31.718" v="3310" actId="12788"/>
        <pc:sldMkLst>
          <pc:docMk/>
          <pc:sldMk cId="3122135294" sldId="279"/>
        </pc:sldMkLst>
        <pc:spChg chg="add mod">
          <ac:chgData name="Paolo Leoni" userId="a1690907-5a1b-4d14-8dd0-668ed459dea8" providerId="ADAL" clId="{BCC70490-D190-4ADE-A10E-8CAF062C9ACF}" dt="2024-10-09T09:25:33.060" v="2646" actId="1076"/>
          <ac:spMkLst>
            <pc:docMk/>
            <pc:sldMk cId="3122135294" sldId="279"/>
            <ac:spMk id="2" creationId="{B0EAFCDD-4A20-4CAD-3DD4-1B07D00AF542}"/>
          </ac:spMkLst>
        </pc:spChg>
        <pc:spChg chg="add del mod">
          <ac:chgData name="Paolo Leoni" userId="a1690907-5a1b-4d14-8dd0-668ed459dea8" providerId="ADAL" clId="{BCC70490-D190-4ADE-A10E-8CAF062C9ACF}" dt="2024-10-06T09:39:05.317" v="1230" actId="478"/>
          <ac:spMkLst>
            <pc:docMk/>
            <pc:sldMk cId="3122135294" sldId="279"/>
            <ac:spMk id="4" creationId="{59F8F95B-EB27-C419-357F-2F5335ABA556}"/>
          </ac:spMkLst>
        </pc:spChg>
        <pc:spChg chg="add mod topLvl">
          <ac:chgData name="Paolo Leoni" userId="a1690907-5a1b-4d14-8dd0-668ed459dea8" providerId="ADAL" clId="{BCC70490-D190-4ADE-A10E-8CAF062C9ACF}" dt="2024-10-09T21:31:29.381" v="3309" actId="164"/>
          <ac:spMkLst>
            <pc:docMk/>
            <pc:sldMk cId="3122135294" sldId="279"/>
            <ac:spMk id="5" creationId="{37DD9FB8-2D90-92AD-5ACF-B38F15B2059E}"/>
          </ac:spMkLst>
        </pc:spChg>
        <pc:spChg chg="del">
          <ac:chgData name="Paolo Leoni" userId="a1690907-5a1b-4d14-8dd0-668ed459dea8" providerId="ADAL" clId="{BCC70490-D190-4ADE-A10E-8CAF062C9ACF}" dt="2024-10-06T09:25:04.579" v="1163" actId="478"/>
          <ac:spMkLst>
            <pc:docMk/>
            <pc:sldMk cId="3122135294" sldId="279"/>
            <ac:spMk id="5" creationId="{5D96BB2B-BBF0-87B4-495D-B14FC0429EBF}"/>
          </ac:spMkLst>
        </pc:spChg>
        <pc:spChg chg="del">
          <ac:chgData name="Paolo Leoni" userId="a1690907-5a1b-4d14-8dd0-668ed459dea8" providerId="ADAL" clId="{BCC70490-D190-4ADE-A10E-8CAF062C9ACF}" dt="2024-10-09T21:29:37.127" v="3282" actId="478"/>
          <ac:spMkLst>
            <pc:docMk/>
            <pc:sldMk cId="3122135294" sldId="279"/>
            <ac:spMk id="6" creationId="{FB0A80A1-9087-EF4D-BC32-39D9AEE262E1}"/>
          </ac:spMkLst>
        </pc:spChg>
        <pc:spChg chg="add mod">
          <ac:chgData name="Paolo Leoni" userId="a1690907-5a1b-4d14-8dd0-668ed459dea8" providerId="ADAL" clId="{BCC70490-D190-4ADE-A10E-8CAF062C9ACF}" dt="2024-10-09T21:30:49.192" v="3300" actId="165"/>
          <ac:spMkLst>
            <pc:docMk/>
            <pc:sldMk cId="3122135294" sldId="279"/>
            <ac:spMk id="7" creationId="{CE6DAC4D-29C9-D0F4-61DD-11E6F0628A26}"/>
          </ac:spMkLst>
        </pc:spChg>
        <pc:spChg chg="add mod">
          <ac:chgData name="Paolo Leoni" userId="a1690907-5a1b-4d14-8dd0-668ed459dea8" providerId="ADAL" clId="{BCC70490-D190-4ADE-A10E-8CAF062C9ACF}" dt="2024-10-09T21:31:10.237" v="3305" actId="14100"/>
          <ac:spMkLst>
            <pc:docMk/>
            <pc:sldMk cId="3122135294" sldId="279"/>
            <ac:spMk id="13" creationId="{5CCDF413-733F-847C-42AA-1DD54F77352D}"/>
          </ac:spMkLst>
        </pc:spChg>
        <pc:spChg chg="add mod">
          <ac:chgData name="Paolo Leoni" userId="a1690907-5a1b-4d14-8dd0-668ed459dea8" providerId="ADAL" clId="{BCC70490-D190-4ADE-A10E-8CAF062C9ACF}" dt="2024-10-06T21:10:28.534" v="1653" actId="14100"/>
          <ac:spMkLst>
            <pc:docMk/>
            <pc:sldMk cId="3122135294" sldId="279"/>
            <ac:spMk id="18" creationId="{6B4A9D45-C836-B8EA-81E8-0179EA807BCB}"/>
          </ac:spMkLst>
        </pc:spChg>
        <pc:spChg chg="add mod">
          <ac:chgData name="Paolo Leoni" userId="a1690907-5a1b-4d14-8dd0-668ed459dea8" providerId="ADAL" clId="{BCC70490-D190-4ADE-A10E-8CAF062C9ACF}" dt="2024-10-06T21:09:56.784" v="1628" actId="1076"/>
          <ac:spMkLst>
            <pc:docMk/>
            <pc:sldMk cId="3122135294" sldId="279"/>
            <ac:spMk id="19" creationId="{5A62A633-2B01-B2C9-0E63-9F132A1A8606}"/>
          </ac:spMkLst>
        </pc:spChg>
        <pc:spChg chg="add mod">
          <ac:chgData name="Paolo Leoni" userId="a1690907-5a1b-4d14-8dd0-668ed459dea8" providerId="ADAL" clId="{BCC70490-D190-4ADE-A10E-8CAF062C9ACF}" dt="2024-10-06T21:10:02.019" v="1629" actId="1076"/>
          <ac:spMkLst>
            <pc:docMk/>
            <pc:sldMk cId="3122135294" sldId="279"/>
            <ac:spMk id="20" creationId="{F13B483C-7585-F235-E41E-E3B59704758A}"/>
          </ac:spMkLst>
        </pc:spChg>
        <pc:grpChg chg="add mod topLvl">
          <ac:chgData name="Paolo Leoni" userId="a1690907-5a1b-4d14-8dd0-668ed459dea8" providerId="ADAL" clId="{BCC70490-D190-4ADE-A10E-8CAF062C9ACF}" dt="2024-10-09T21:31:29.381" v="3309" actId="164"/>
          <ac:grpSpMkLst>
            <pc:docMk/>
            <pc:sldMk cId="3122135294" sldId="279"/>
            <ac:grpSpMk id="4" creationId="{10C558F9-7405-1F79-8180-6DBE574A02F3}"/>
          </ac:grpSpMkLst>
        </pc:grpChg>
        <pc:grpChg chg="add mod">
          <ac:chgData name="Paolo Leoni" userId="a1690907-5a1b-4d14-8dd0-668ed459dea8" providerId="ADAL" clId="{BCC70490-D190-4ADE-A10E-8CAF062C9ACF}" dt="2024-10-06T09:53:13.974" v="1570" actId="164"/>
          <ac:grpSpMkLst>
            <pc:docMk/>
            <pc:sldMk cId="3122135294" sldId="279"/>
            <ac:grpSpMk id="12" creationId="{562BD0D0-6C9F-E594-74CA-4DB284348818}"/>
          </ac:grpSpMkLst>
        </pc:grpChg>
        <pc:grpChg chg="add del mod">
          <ac:chgData name="Paolo Leoni" userId="a1690907-5a1b-4d14-8dd0-668ed459dea8" providerId="ADAL" clId="{BCC70490-D190-4ADE-A10E-8CAF062C9ACF}" dt="2024-10-09T21:30:49.192" v="3300" actId="165"/>
          <ac:grpSpMkLst>
            <pc:docMk/>
            <pc:sldMk cId="3122135294" sldId="279"/>
            <ac:grpSpMk id="15" creationId="{02D68ECD-408F-A618-9BB6-40BA58EDF195}"/>
          </ac:grpSpMkLst>
        </pc:grpChg>
        <pc:grpChg chg="add mod">
          <ac:chgData name="Paolo Leoni" userId="a1690907-5a1b-4d14-8dd0-668ed459dea8" providerId="ADAL" clId="{BCC70490-D190-4ADE-A10E-8CAF062C9ACF}" dt="2024-10-09T21:31:31.718" v="3310" actId="12788"/>
          <ac:grpSpMkLst>
            <pc:docMk/>
            <pc:sldMk cId="3122135294" sldId="279"/>
            <ac:grpSpMk id="17" creationId="{342C2FF1-3A00-EDE7-5B04-083DA5647DB6}"/>
          </ac:grpSpMkLst>
        </pc:grpChg>
        <pc:grpChg chg="add mod">
          <ac:chgData name="Paolo Leoni" userId="a1690907-5a1b-4d14-8dd0-668ed459dea8" providerId="ADAL" clId="{BCC70490-D190-4ADE-A10E-8CAF062C9ACF}" dt="2024-10-06T09:54:22.761" v="1582" actId="164"/>
          <ac:grpSpMkLst>
            <pc:docMk/>
            <pc:sldMk cId="3122135294" sldId="279"/>
            <ac:grpSpMk id="21" creationId="{7BD76EAC-0213-1A9F-D1A1-D983CC5829E0}"/>
          </ac:grpSpMkLst>
        </pc:grpChg>
        <pc:grpChg chg="add mod">
          <ac:chgData name="Paolo Leoni" userId="a1690907-5a1b-4d14-8dd0-668ed459dea8" providerId="ADAL" clId="{BCC70490-D190-4ADE-A10E-8CAF062C9ACF}" dt="2024-10-09T09:25:25.008" v="2643" actId="1076"/>
          <ac:grpSpMkLst>
            <pc:docMk/>
            <pc:sldMk cId="3122135294" sldId="279"/>
            <ac:grpSpMk id="22" creationId="{67AE6E03-D7B4-ED93-F54C-A20FBFE11226}"/>
          </ac:grpSpMkLst>
        </pc:grpChg>
        <pc:picChg chg="add mod ord">
          <ac:chgData name="Paolo Leoni" userId="a1690907-5a1b-4d14-8dd0-668ed459dea8" providerId="ADAL" clId="{BCC70490-D190-4ADE-A10E-8CAF062C9ACF}" dt="2024-10-06T09:54:48.845" v="1588" actId="1076"/>
          <ac:picMkLst>
            <pc:docMk/>
            <pc:sldMk cId="3122135294" sldId="279"/>
            <ac:picMk id="3" creationId="{AA234DAC-21D5-8251-54C0-C2014688AFEC}"/>
          </ac:picMkLst>
        </pc:picChg>
        <pc:picChg chg="add mod">
          <ac:chgData name="Paolo Leoni" userId="a1690907-5a1b-4d14-8dd0-668ed459dea8" providerId="ADAL" clId="{BCC70490-D190-4ADE-A10E-8CAF062C9ACF}" dt="2024-10-06T09:44:32.932" v="1253" actId="207"/>
          <ac:picMkLst>
            <pc:docMk/>
            <pc:sldMk cId="3122135294" sldId="279"/>
            <ac:picMk id="8" creationId="{E60F232B-4FDD-C54E-D3EF-BBDB0B26F816}"/>
          </ac:picMkLst>
        </pc:picChg>
        <pc:picChg chg="mod">
          <ac:chgData name="Paolo Leoni" userId="a1690907-5a1b-4d14-8dd0-668ed459dea8" providerId="ADAL" clId="{BCC70490-D190-4ADE-A10E-8CAF062C9ACF}" dt="2024-10-09T09:25:29.051" v="2645" actId="1076"/>
          <ac:picMkLst>
            <pc:docMk/>
            <pc:sldMk cId="3122135294" sldId="279"/>
            <ac:picMk id="9" creationId="{52187D65-9266-0D49-8CD0-50B8723F9FFA}"/>
          </ac:picMkLst>
        </pc:picChg>
        <pc:picChg chg="add mod ord">
          <ac:chgData name="Paolo Leoni" userId="a1690907-5a1b-4d14-8dd0-668ed459dea8" providerId="ADAL" clId="{BCC70490-D190-4ADE-A10E-8CAF062C9ACF}" dt="2024-10-06T09:44:32.932" v="1253" actId="207"/>
          <ac:picMkLst>
            <pc:docMk/>
            <pc:sldMk cId="3122135294" sldId="279"/>
            <ac:picMk id="10" creationId="{9FC4F341-9E05-1CD0-594A-6AB9D752185B}"/>
          </ac:picMkLst>
        </pc:picChg>
        <pc:picChg chg="add mod">
          <ac:chgData name="Paolo Leoni" userId="a1690907-5a1b-4d14-8dd0-668ed459dea8" providerId="ADAL" clId="{BCC70490-D190-4ADE-A10E-8CAF062C9ACF}" dt="2024-10-06T09:44:32.932" v="1253" actId="207"/>
          <ac:picMkLst>
            <pc:docMk/>
            <pc:sldMk cId="3122135294" sldId="279"/>
            <ac:picMk id="11" creationId="{ABECC8D1-BA5D-768C-2090-BD2109EBCFD0}"/>
          </ac:picMkLst>
        </pc:picChg>
        <pc:picChg chg="add mod">
          <ac:chgData name="Paolo Leoni" userId="a1690907-5a1b-4d14-8dd0-668ed459dea8" providerId="ADAL" clId="{BCC70490-D190-4ADE-A10E-8CAF062C9ACF}" dt="2024-10-06T21:08:06.316" v="1610" actId="207"/>
          <ac:picMkLst>
            <pc:docMk/>
            <pc:sldMk cId="3122135294" sldId="279"/>
            <ac:picMk id="14" creationId="{390C7A8C-C3B8-D690-00F2-17B01B58401F}"/>
          </ac:picMkLst>
        </pc:picChg>
        <pc:picChg chg="add mod">
          <ac:chgData name="Paolo Leoni" userId="a1690907-5a1b-4d14-8dd0-668ed459dea8" providerId="ADAL" clId="{BCC70490-D190-4ADE-A10E-8CAF062C9ACF}" dt="2024-10-06T09:53:13.974" v="1570" actId="164"/>
          <ac:picMkLst>
            <pc:docMk/>
            <pc:sldMk cId="3122135294" sldId="279"/>
            <ac:picMk id="16" creationId="{BB65699A-7E09-F31B-5104-E2AB9E2E12E9}"/>
          </ac:picMkLst>
        </pc:picChg>
        <pc:picChg chg="add del mod">
          <ac:chgData name="Paolo Leoni" userId="a1690907-5a1b-4d14-8dd0-668ed459dea8" providerId="ADAL" clId="{BCC70490-D190-4ADE-A10E-8CAF062C9ACF}" dt="2024-10-06T09:46:34.520" v="1281" actId="478"/>
          <ac:picMkLst>
            <pc:docMk/>
            <pc:sldMk cId="3122135294" sldId="279"/>
            <ac:picMk id="17" creationId="{8C3A446D-FC6E-15A6-B120-5B198AF6EB66}"/>
          </ac:picMkLst>
        </pc:picChg>
        <pc:picChg chg="del">
          <ac:chgData name="Paolo Leoni" userId="a1690907-5a1b-4d14-8dd0-668ed459dea8" providerId="ADAL" clId="{BCC70490-D190-4ADE-A10E-8CAF062C9ACF}" dt="2024-10-06T09:24:40.268" v="1158" actId="478"/>
          <ac:picMkLst>
            <pc:docMk/>
            <pc:sldMk cId="3122135294" sldId="279"/>
            <ac:picMk id="1026" creationId="{4410CC83-90F0-5B9A-AC20-AB2D1473F3EE}"/>
          </ac:picMkLst>
        </pc:picChg>
      </pc:sldChg>
      <pc:sldChg chg="addSp delSp modSp add mod ord">
        <pc:chgData name="Paolo Leoni" userId="a1690907-5a1b-4d14-8dd0-668ed459dea8" providerId="ADAL" clId="{BCC70490-D190-4ADE-A10E-8CAF062C9ACF}" dt="2024-10-09T21:32:21.721" v="3348" actId="20577"/>
        <pc:sldMkLst>
          <pc:docMk/>
          <pc:sldMk cId="1131660933" sldId="280"/>
        </pc:sldMkLst>
        <pc:spChg chg="add mod">
          <ac:chgData name="Paolo Leoni" userId="a1690907-5a1b-4d14-8dd0-668ed459dea8" providerId="ADAL" clId="{BCC70490-D190-4ADE-A10E-8CAF062C9ACF}" dt="2024-10-06T21:15:43.975" v="1989" actId="403"/>
          <ac:spMkLst>
            <pc:docMk/>
            <pc:sldMk cId="1131660933" sldId="280"/>
            <ac:spMk id="2" creationId="{431AE4C8-4FE2-5CF8-F568-6BAE180457CB}"/>
          </ac:spMkLst>
        </pc:spChg>
        <pc:spChg chg="add del mod">
          <ac:chgData name="Paolo Leoni" userId="a1690907-5a1b-4d14-8dd0-668ed459dea8" providerId="ADAL" clId="{BCC70490-D190-4ADE-A10E-8CAF062C9ACF}" dt="2024-10-06T21:15:48.651" v="1990" actId="478"/>
          <ac:spMkLst>
            <pc:docMk/>
            <pc:sldMk cId="1131660933" sldId="280"/>
            <ac:spMk id="3" creationId="{74B6D248-F4F3-90B4-0E22-85FB980F17D7}"/>
          </ac:spMkLst>
        </pc:spChg>
        <pc:spChg chg="add mod">
          <ac:chgData name="Paolo Leoni" userId="a1690907-5a1b-4d14-8dd0-668ed459dea8" providerId="ADAL" clId="{BCC70490-D190-4ADE-A10E-8CAF062C9ACF}" dt="2024-10-06T21:16:47.293" v="2001" actId="1076"/>
          <ac:spMkLst>
            <pc:docMk/>
            <pc:sldMk cId="1131660933" sldId="280"/>
            <ac:spMk id="4" creationId="{E045245C-E004-55D4-F031-DAD458DAFEE5}"/>
          </ac:spMkLst>
        </pc:spChg>
        <pc:spChg chg="del">
          <ac:chgData name="Paolo Leoni" userId="a1690907-5a1b-4d14-8dd0-668ed459dea8" providerId="ADAL" clId="{BCC70490-D190-4ADE-A10E-8CAF062C9ACF}" dt="2024-10-06T21:11:51.991" v="1660" actId="478"/>
          <ac:spMkLst>
            <pc:docMk/>
            <pc:sldMk cId="1131660933" sldId="280"/>
            <ac:spMk id="5" creationId="{5D96BB2B-BBF0-87B4-495D-B14FC0429EBF}"/>
          </ac:spMkLst>
        </pc:spChg>
        <pc:spChg chg="del mod">
          <ac:chgData name="Paolo Leoni" userId="a1690907-5a1b-4d14-8dd0-668ed459dea8" providerId="ADAL" clId="{BCC70490-D190-4ADE-A10E-8CAF062C9ACF}" dt="2024-10-09T21:31:52.023" v="3315" actId="478"/>
          <ac:spMkLst>
            <pc:docMk/>
            <pc:sldMk cId="1131660933" sldId="280"/>
            <ac:spMk id="6" creationId="{FB0A80A1-9087-EF4D-BC32-39D9AEE262E1}"/>
          </ac:spMkLst>
        </pc:spChg>
        <pc:spChg chg="mod">
          <ac:chgData name="Paolo Leoni" userId="a1690907-5a1b-4d14-8dd0-668ed459dea8" providerId="ADAL" clId="{BCC70490-D190-4ADE-A10E-8CAF062C9ACF}" dt="2024-10-09T21:31:52.543" v="3316"/>
          <ac:spMkLst>
            <pc:docMk/>
            <pc:sldMk cId="1131660933" sldId="280"/>
            <ac:spMk id="10" creationId="{2BDC0DD2-B405-F420-CF98-357E1860B730}"/>
          </ac:spMkLst>
        </pc:spChg>
        <pc:spChg chg="mod">
          <ac:chgData name="Paolo Leoni" userId="a1690907-5a1b-4d14-8dd0-668ed459dea8" providerId="ADAL" clId="{BCC70490-D190-4ADE-A10E-8CAF062C9ACF}" dt="2024-10-09T21:31:52.543" v="3316"/>
          <ac:spMkLst>
            <pc:docMk/>
            <pc:sldMk cId="1131660933" sldId="280"/>
            <ac:spMk id="11" creationId="{94ECA635-0E59-B280-26AF-0368C053C1DE}"/>
          </ac:spMkLst>
        </pc:spChg>
        <pc:spChg chg="add del mod">
          <ac:chgData name="Paolo Leoni" userId="a1690907-5a1b-4d14-8dd0-668ed459dea8" providerId="ADAL" clId="{BCC70490-D190-4ADE-A10E-8CAF062C9ACF}" dt="2024-10-06T21:12:30.345" v="1671" actId="478"/>
          <ac:spMkLst>
            <pc:docMk/>
            <pc:sldMk cId="1131660933" sldId="280"/>
            <ac:spMk id="11" creationId="{AD59EA2D-06DB-6E74-255D-9F4B509CB672}"/>
          </ac:spMkLst>
        </pc:spChg>
        <pc:spChg chg="add mod">
          <ac:chgData name="Paolo Leoni" userId="a1690907-5a1b-4d14-8dd0-668ed459dea8" providerId="ADAL" clId="{BCC70490-D190-4ADE-A10E-8CAF062C9ACF}" dt="2024-10-06T21:16:44.373" v="2000" actId="1582"/>
          <ac:spMkLst>
            <pc:docMk/>
            <pc:sldMk cId="1131660933" sldId="280"/>
            <ac:spMk id="12" creationId="{A9C4EE5B-3BEE-E31B-B80E-E6B55C39B766}"/>
          </ac:spMkLst>
        </pc:spChg>
        <pc:spChg chg="mod">
          <ac:chgData name="Paolo Leoni" userId="a1690907-5a1b-4d14-8dd0-668ed459dea8" providerId="ADAL" clId="{BCC70490-D190-4ADE-A10E-8CAF062C9ACF}" dt="2024-10-09T21:32:21.721" v="3348" actId="20577"/>
          <ac:spMkLst>
            <pc:docMk/>
            <pc:sldMk cId="1131660933" sldId="280"/>
            <ac:spMk id="13" creationId="{2F24DD1E-CC0D-684E-09CC-A826AE043B28}"/>
          </ac:spMkLst>
        </pc:spChg>
        <pc:grpChg chg="add mod">
          <ac:chgData name="Paolo Leoni" userId="a1690907-5a1b-4d14-8dd0-668ed459dea8" providerId="ADAL" clId="{BCC70490-D190-4ADE-A10E-8CAF062C9ACF}" dt="2024-10-09T21:31:52.543" v="3316"/>
          <ac:grpSpMkLst>
            <pc:docMk/>
            <pc:sldMk cId="1131660933" sldId="280"/>
            <ac:grpSpMk id="3" creationId="{8BEE4627-13CC-74BC-7CFC-66251602F982}"/>
          </ac:grpSpMkLst>
        </pc:grpChg>
        <pc:grpChg chg="mod">
          <ac:chgData name="Paolo Leoni" userId="a1690907-5a1b-4d14-8dd0-668ed459dea8" providerId="ADAL" clId="{BCC70490-D190-4ADE-A10E-8CAF062C9ACF}" dt="2024-10-09T21:31:52.543" v="3316"/>
          <ac:grpSpMkLst>
            <pc:docMk/>
            <pc:sldMk cId="1131660933" sldId="280"/>
            <ac:grpSpMk id="5" creationId="{776DF45C-BE2B-28BF-4219-F92770F8E517}"/>
          </ac:grpSpMkLst>
        </pc:grpChg>
        <pc:grpChg chg="add mod">
          <ac:chgData name="Paolo Leoni" userId="a1690907-5a1b-4d14-8dd0-668ed459dea8" providerId="ADAL" clId="{BCC70490-D190-4ADE-A10E-8CAF062C9ACF}" dt="2024-10-06T21:12:41.888" v="1674" actId="1076"/>
          <ac:grpSpMkLst>
            <pc:docMk/>
            <pc:sldMk cId="1131660933" sldId="280"/>
            <ac:grpSpMk id="8" creationId="{7F833D05-15BC-FFE0-D0F6-1F7834FA5C98}"/>
          </ac:grpSpMkLst>
        </pc:grpChg>
        <pc:graphicFrameChg chg="add mod">
          <ac:chgData name="Paolo Leoni" userId="a1690907-5a1b-4d14-8dd0-668ed459dea8" providerId="ADAL" clId="{BCC70490-D190-4ADE-A10E-8CAF062C9ACF}" dt="2024-10-06T21:19:02.100" v="2020" actId="1076"/>
          <ac:graphicFrameMkLst>
            <pc:docMk/>
            <pc:sldMk cId="1131660933" sldId="280"/>
            <ac:graphicFrameMk id="7" creationId="{097A6279-368C-ECA3-3797-703189FB3687}"/>
          </ac:graphicFrameMkLst>
        </pc:graphicFrameChg>
        <pc:picChg chg="add del mod">
          <ac:chgData name="Paolo Leoni" userId="a1690907-5a1b-4d14-8dd0-668ed459dea8" providerId="ADAL" clId="{BCC70490-D190-4ADE-A10E-8CAF062C9ACF}" dt="2024-10-06T21:16:19.890" v="1997" actId="1076"/>
          <ac:picMkLst>
            <pc:docMk/>
            <pc:sldMk cId="1131660933" sldId="280"/>
            <ac:picMk id="9" creationId="{52187D65-9266-0D49-8CD0-50B8723F9FFA}"/>
          </ac:picMkLst>
        </pc:picChg>
        <pc:picChg chg="del">
          <ac:chgData name="Paolo Leoni" userId="a1690907-5a1b-4d14-8dd0-668ed459dea8" providerId="ADAL" clId="{BCC70490-D190-4ADE-A10E-8CAF062C9ACF}" dt="2024-10-06T21:11:44.816" v="1657" actId="478"/>
          <ac:picMkLst>
            <pc:docMk/>
            <pc:sldMk cId="1131660933" sldId="280"/>
            <ac:picMk id="1026" creationId="{4410CC83-90F0-5B9A-AC20-AB2D1473F3EE}"/>
          </ac:picMkLst>
        </pc:picChg>
      </pc:sldChg>
      <pc:sldChg chg="addSp delSp modSp add mod ord">
        <pc:chgData name="Paolo Leoni" userId="a1690907-5a1b-4d14-8dd0-668ed459dea8" providerId="ADAL" clId="{BCC70490-D190-4ADE-A10E-8CAF062C9ACF}" dt="2024-10-09T21:31:39.367" v="3312"/>
        <pc:sldMkLst>
          <pc:docMk/>
          <pc:sldMk cId="529727215" sldId="281"/>
        </pc:sldMkLst>
        <pc:spChg chg="mod">
          <ac:chgData name="Paolo Leoni" userId="a1690907-5a1b-4d14-8dd0-668ed459dea8" providerId="ADAL" clId="{BCC70490-D190-4ADE-A10E-8CAF062C9ACF}" dt="2024-10-09T21:31:39.367" v="3312"/>
          <ac:spMkLst>
            <pc:docMk/>
            <pc:sldMk cId="529727215" sldId="281"/>
            <ac:spMk id="4" creationId="{1F6830DB-D0B7-6CA4-0941-0C89894FE17F}"/>
          </ac:spMkLst>
        </pc:spChg>
        <pc:spChg chg="mod">
          <ac:chgData name="Paolo Leoni" userId="a1690907-5a1b-4d14-8dd0-668ed459dea8" providerId="ADAL" clId="{BCC70490-D190-4ADE-A10E-8CAF062C9ACF}" dt="2024-10-09T21:31:39.367" v="3312"/>
          <ac:spMkLst>
            <pc:docMk/>
            <pc:sldMk cId="529727215" sldId="281"/>
            <ac:spMk id="5" creationId="{3292D912-51EB-2161-57A4-F09DAE5DCBDE}"/>
          </ac:spMkLst>
        </pc:spChg>
        <pc:spChg chg="add del mod">
          <ac:chgData name="Paolo Leoni" userId="a1690907-5a1b-4d14-8dd0-668ed459dea8" providerId="ADAL" clId="{BCC70490-D190-4ADE-A10E-8CAF062C9ACF}" dt="2024-10-06T21:20:25.870" v="2027" actId="478"/>
          <ac:spMkLst>
            <pc:docMk/>
            <pc:sldMk cId="529727215" sldId="281"/>
            <ac:spMk id="5" creationId="{AC0B4B03-F81B-93B5-14E2-C30553ACBEF7}"/>
          </ac:spMkLst>
        </pc:spChg>
        <pc:spChg chg="del">
          <ac:chgData name="Paolo Leoni" userId="a1690907-5a1b-4d14-8dd0-668ed459dea8" providerId="ADAL" clId="{BCC70490-D190-4ADE-A10E-8CAF062C9ACF}" dt="2024-10-09T21:31:38.804" v="3311" actId="478"/>
          <ac:spMkLst>
            <pc:docMk/>
            <pc:sldMk cId="529727215" sldId="281"/>
            <ac:spMk id="6" creationId="{FB0A80A1-9087-EF4D-BC32-39D9AEE262E1}"/>
          </ac:spMkLst>
        </pc:spChg>
        <pc:spChg chg="mod">
          <ac:chgData name="Paolo Leoni" userId="a1690907-5a1b-4d14-8dd0-668ed459dea8" providerId="ADAL" clId="{BCC70490-D190-4ADE-A10E-8CAF062C9ACF}" dt="2024-10-09T21:31:39.367" v="3312"/>
          <ac:spMkLst>
            <pc:docMk/>
            <pc:sldMk cId="529727215" sldId="281"/>
            <ac:spMk id="7" creationId="{0EA2163D-3196-84EE-631E-A95A921F89F6}"/>
          </ac:spMkLst>
        </pc:spChg>
        <pc:spChg chg="add del mod">
          <ac:chgData name="Paolo Leoni" userId="a1690907-5a1b-4d14-8dd0-668ed459dea8" providerId="ADAL" clId="{BCC70490-D190-4ADE-A10E-8CAF062C9ACF}" dt="2024-10-06T21:20:28.777" v="2029" actId="478"/>
          <ac:spMkLst>
            <pc:docMk/>
            <pc:sldMk cId="529727215" sldId="281"/>
            <ac:spMk id="11" creationId="{18491064-377A-239C-09CD-A36154AEFF67}"/>
          </ac:spMkLst>
        </pc:spChg>
        <pc:spChg chg="del">
          <ac:chgData name="Paolo Leoni" userId="a1690907-5a1b-4d14-8dd0-668ed459dea8" providerId="ADAL" clId="{BCC70490-D190-4ADE-A10E-8CAF062C9ACF}" dt="2024-10-06T21:20:20.928" v="2023" actId="478"/>
          <ac:spMkLst>
            <pc:docMk/>
            <pc:sldMk cId="529727215" sldId="281"/>
            <ac:spMk id="12" creationId="{A9C4EE5B-3BEE-E31B-B80E-E6B55C39B766}"/>
          </ac:spMkLst>
        </pc:spChg>
        <pc:grpChg chg="add mod">
          <ac:chgData name="Paolo Leoni" userId="a1690907-5a1b-4d14-8dd0-668ed459dea8" providerId="ADAL" clId="{BCC70490-D190-4ADE-A10E-8CAF062C9ACF}" dt="2024-10-09T21:31:39.367" v="3312"/>
          <ac:grpSpMkLst>
            <pc:docMk/>
            <pc:sldMk cId="529727215" sldId="281"/>
            <ac:grpSpMk id="2" creationId="{9B9525EE-6D45-3AEC-B84E-18C61DE84FA0}"/>
          </ac:grpSpMkLst>
        </pc:grpChg>
        <pc:grpChg chg="mod">
          <ac:chgData name="Paolo Leoni" userId="a1690907-5a1b-4d14-8dd0-668ed459dea8" providerId="ADAL" clId="{BCC70490-D190-4ADE-A10E-8CAF062C9ACF}" dt="2024-10-09T21:31:39.367" v="3312"/>
          <ac:grpSpMkLst>
            <pc:docMk/>
            <pc:sldMk cId="529727215" sldId="281"/>
            <ac:grpSpMk id="3" creationId="{4E8CC314-6FCC-DADC-156E-03A56899D26D}"/>
          </ac:grpSpMkLst>
        </pc:grpChg>
        <pc:grpChg chg="del">
          <ac:chgData name="Paolo Leoni" userId="a1690907-5a1b-4d14-8dd0-668ed459dea8" providerId="ADAL" clId="{BCC70490-D190-4ADE-A10E-8CAF062C9ACF}" dt="2024-10-06T21:20:15.934" v="2022" actId="478"/>
          <ac:grpSpMkLst>
            <pc:docMk/>
            <pc:sldMk cId="529727215" sldId="281"/>
            <ac:grpSpMk id="8" creationId="{7F833D05-15BC-FFE0-D0F6-1F7834FA5C98}"/>
          </ac:grpSpMkLst>
        </pc:grpChg>
        <pc:picChg chg="add del">
          <ac:chgData name="Paolo Leoni" userId="a1690907-5a1b-4d14-8dd0-668ed459dea8" providerId="ADAL" clId="{BCC70490-D190-4ADE-A10E-8CAF062C9ACF}" dt="2024-10-06T21:20:27.407" v="2028" actId="478"/>
          <ac:picMkLst>
            <pc:docMk/>
            <pc:sldMk cId="529727215" sldId="281"/>
            <ac:picMk id="9" creationId="{52187D65-9266-0D49-8CD0-50B8723F9FFA}"/>
          </ac:picMkLst>
        </pc:picChg>
        <pc:picChg chg="add mod">
          <ac:chgData name="Paolo Leoni" userId="a1690907-5a1b-4d14-8dd0-668ed459dea8" providerId="ADAL" clId="{BCC70490-D190-4ADE-A10E-8CAF062C9ACF}" dt="2024-10-06T21:20:55.028" v="2036" actId="12789"/>
          <ac:picMkLst>
            <pc:docMk/>
            <pc:sldMk cId="529727215" sldId="281"/>
            <ac:picMk id="13" creationId="{07493CF9-5C8E-93B9-57B7-C50C145F23A3}"/>
          </ac:picMkLst>
        </pc:picChg>
      </pc:sldChg>
      <pc:sldChg chg="addSp delSp modSp add mod ord">
        <pc:chgData name="Paolo Leoni" userId="a1690907-5a1b-4d14-8dd0-668ed459dea8" providerId="ADAL" clId="{BCC70490-D190-4ADE-A10E-8CAF062C9ACF}" dt="2024-10-09T21:31:45.317" v="3314"/>
        <pc:sldMkLst>
          <pc:docMk/>
          <pc:sldMk cId="2774390210" sldId="282"/>
        </pc:sldMkLst>
        <pc:spChg chg="mod">
          <ac:chgData name="Paolo Leoni" userId="a1690907-5a1b-4d14-8dd0-668ed459dea8" providerId="ADAL" clId="{BCC70490-D190-4ADE-A10E-8CAF062C9ACF}" dt="2024-10-09T21:31:45.317" v="3314"/>
          <ac:spMkLst>
            <pc:docMk/>
            <pc:sldMk cId="2774390210" sldId="282"/>
            <ac:spMk id="4" creationId="{E2E7DE75-0F9E-0592-73FC-35E0C8C17462}"/>
          </ac:spMkLst>
        </pc:spChg>
        <pc:spChg chg="mod">
          <ac:chgData name="Paolo Leoni" userId="a1690907-5a1b-4d14-8dd0-668ed459dea8" providerId="ADAL" clId="{BCC70490-D190-4ADE-A10E-8CAF062C9ACF}" dt="2024-10-09T21:31:45.317" v="3314"/>
          <ac:spMkLst>
            <pc:docMk/>
            <pc:sldMk cId="2774390210" sldId="282"/>
            <ac:spMk id="5" creationId="{5788BB66-9711-2505-A2FC-B0BB1660B30F}"/>
          </ac:spMkLst>
        </pc:spChg>
        <pc:spChg chg="del">
          <ac:chgData name="Paolo Leoni" userId="a1690907-5a1b-4d14-8dd0-668ed459dea8" providerId="ADAL" clId="{BCC70490-D190-4ADE-A10E-8CAF062C9ACF}" dt="2024-10-09T21:31:44.909" v="3313" actId="478"/>
          <ac:spMkLst>
            <pc:docMk/>
            <pc:sldMk cId="2774390210" sldId="282"/>
            <ac:spMk id="6" creationId="{FB0A80A1-9087-EF4D-BC32-39D9AEE262E1}"/>
          </ac:spMkLst>
        </pc:spChg>
        <pc:spChg chg="mod">
          <ac:chgData name="Paolo Leoni" userId="a1690907-5a1b-4d14-8dd0-668ed459dea8" providerId="ADAL" clId="{BCC70490-D190-4ADE-A10E-8CAF062C9ACF}" dt="2024-10-09T21:31:45.317" v="3314"/>
          <ac:spMkLst>
            <pc:docMk/>
            <pc:sldMk cId="2774390210" sldId="282"/>
            <ac:spMk id="7" creationId="{932DAEB6-4C1B-D202-73DB-046558715D1D}"/>
          </ac:spMkLst>
        </pc:spChg>
        <pc:grpChg chg="add mod">
          <ac:chgData name="Paolo Leoni" userId="a1690907-5a1b-4d14-8dd0-668ed459dea8" providerId="ADAL" clId="{BCC70490-D190-4ADE-A10E-8CAF062C9ACF}" dt="2024-10-09T21:31:45.317" v="3314"/>
          <ac:grpSpMkLst>
            <pc:docMk/>
            <pc:sldMk cId="2774390210" sldId="282"/>
            <ac:grpSpMk id="2" creationId="{D329C23C-791D-6CBC-3F66-4E862A323AEB}"/>
          </ac:grpSpMkLst>
        </pc:grpChg>
        <pc:grpChg chg="mod">
          <ac:chgData name="Paolo Leoni" userId="a1690907-5a1b-4d14-8dd0-668ed459dea8" providerId="ADAL" clId="{BCC70490-D190-4ADE-A10E-8CAF062C9ACF}" dt="2024-10-09T21:31:45.317" v="3314"/>
          <ac:grpSpMkLst>
            <pc:docMk/>
            <pc:sldMk cId="2774390210" sldId="282"/>
            <ac:grpSpMk id="3" creationId="{CEE03D03-3ED2-BF11-A0C3-1E49503880D6}"/>
          </ac:grpSpMkLst>
        </pc:grpChg>
        <pc:picChg chg="mod">
          <ac:chgData name="Paolo Leoni" userId="a1690907-5a1b-4d14-8dd0-668ed459dea8" providerId="ADAL" clId="{BCC70490-D190-4ADE-A10E-8CAF062C9ACF}" dt="2024-10-06T21:21:16.133" v="2038" actId="14826"/>
          <ac:picMkLst>
            <pc:docMk/>
            <pc:sldMk cId="2774390210" sldId="282"/>
            <ac:picMk id="13" creationId="{07493CF9-5C8E-93B9-57B7-C50C145F23A3}"/>
          </ac:picMkLst>
        </pc:picChg>
      </pc:sldChg>
      <pc:sldChg chg="addSp delSp modSp add mod ord">
        <pc:chgData name="Paolo Leoni" userId="a1690907-5a1b-4d14-8dd0-668ed459dea8" providerId="ADAL" clId="{BCC70490-D190-4ADE-A10E-8CAF062C9ACF}" dt="2024-10-09T21:33:19.712" v="3359" actId="113"/>
        <pc:sldMkLst>
          <pc:docMk/>
          <pc:sldMk cId="20274298" sldId="283"/>
        </pc:sldMkLst>
        <pc:spChg chg="add mod">
          <ac:chgData name="Paolo Leoni" userId="a1690907-5a1b-4d14-8dd0-668ed459dea8" providerId="ADAL" clId="{BCC70490-D190-4ADE-A10E-8CAF062C9ACF}" dt="2024-10-06T21:24:23.202" v="2057" actId="2711"/>
          <ac:spMkLst>
            <pc:docMk/>
            <pc:sldMk cId="20274298" sldId="283"/>
            <ac:spMk id="3" creationId="{2B069253-8FC3-2388-672A-CA25D9F3B011}"/>
          </ac:spMkLst>
        </pc:spChg>
        <pc:spChg chg="add mod">
          <ac:chgData name="Paolo Leoni" userId="a1690907-5a1b-4d14-8dd0-668ed459dea8" providerId="ADAL" clId="{BCC70490-D190-4ADE-A10E-8CAF062C9ACF}" dt="2024-10-06T21:24:28.084" v="2058" actId="2711"/>
          <ac:spMkLst>
            <pc:docMk/>
            <pc:sldMk cId="20274298" sldId="283"/>
            <ac:spMk id="5" creationId="{4A153B61-68FF-EF1B-572E-5AA5DD8BD219}"/>
          </ac:spMkLst>
        </pc:spChg>
        <pc:spChg chg="del">
          <ac:chgData name="Paolo Leoni" userId="a1690907-5a1b-4d14-8dd0-668ed459dea8" providerId="ADAL" clId="{BCC70490-D190-4ADE-A10E-8CAF062C9ACF}" dt="2024-10-09T21:32:50.031" v="3353" actId="478"/>
          <ac:spMkLst>
            <pc:docMk/>
            <pc:sldMk cId="20274298" sldId="283"/>
            <ac:spMk id="6" creationId="{FB0A80A1-9087-EF4D-BC32-39D9AEE262E1}"/>
          </ac:spMkLst>
        </pc:spChg>
        <pc:spChg chg="mod">
          <ac:chgData name="Paolo Leoni" userId="a1690907-5a1b-4d14-8dd0-668ed459dea8" providerId="ADAL" clId="{BCC70490-D190-4ADE-A10E-8CAF062C9ACF}" dt="2024-10-09T21:32:50.378" v="3354"/>
          <ac:spMkLst>
            <pc:docMk/>
            <pc:sldMk cId="20274298" sldId="283"/>
            <ac:spMk id="9" creationId="{9C218131-4BE6-0185-0D3D-1FDA552B61CF}"/>
          </ac:spMkLst>
        </pc:spChg>
        <pc:spChg chg="mod">
          <ac:chgData name="Paolo Leoni" userId="a1690907-5a1b-4d14-8dd0-668ed459dea8" providerId="ADAL" clId="{BCC70490-D190-4ADE-A10E-8CAF062C9ACF}" dt="2024-10-09T21:32:50.378" v="3354"/>
          <ac:spMkLst>
            <pc:docMk/>
            <pc:sldMk cId="20274298" sldId="283"/>
            <ac:spMk id="10" creationId="{56EB228E-8D9C-F748-ACC1-94F0EFFFDF76}"/>
          </ac:spMkLst>
        </pc:spChg>
        <pc:spChg chg="mod">
          <ac:chgData name="Paolo Leoni" userId="a1690907-5a1b-4d14-8dd0-668ed459dea8" providerId="ADAL" clId="{BCC70490-D190-4ADE-A10E-8CAF062C9ACF}" dt="2024-10-09T21:33:19.712" v="3359" actId="113"/>
          <ac:spMkLst>
            <pc:docMk/>
            <pc:sldMk cId="20274298" sldId="283"/>
            <ac:spMk id="11" creationId="{FDBE8A93-A64B-2CD2-C46F-8DCFEB075E66}"/>
          </ac:spMkLst>
        </pc:spChg>
        <pc:grpChg chg="add mod">
          <ac:chgData name="Paolo Leoni" userId="a1690907-5a1b-4d14-8dd0-668ed459dea8" providerId="ADAL" clId="{BCC70490-D190-4ADE-A10E-8CAF062C9ACF}" dt="2024-10-09T21:32:50.378" v="3354"/>
          <ac:grpSpMkLst>
            <pc:docMk/>
            <pc:sldMk cId="20274298" sldId="283"/>
            <ac:grpSpMk id="7" creationId="{E48C8AB8-5CF1-34F3-D39E-077740770BDC}"/>
          </ac:grpSpMkLst>
        </pc:grpChg>
        <pc:grpChg chg="mod">
          <ac:chgData name="Paolo Leoni" userId="a1690907-5a1b-4d14-8dd0-668ed459dea8" providerId="ADAL" clId="{BCC70490-D190-4ADE-A10E-8CAF062C9ACF}" dt="2024-10-09T21:32:50.378" v="3354"/>
          <ac:grpSpMkLst>
            <pc:docMk/>
            <pc:sldMk cId="20274298" sldId="283"/>
            <ac:grpSpMk id="8" creationId="{E9B4071B-B75F-9390-AF5A-B92E7181665D}"/>
          </ac:grpSpMkLst>
        </pc:grpChg>
        <pc:picChg chg="add mod">
          <ac:chgData name="Paolo Leoni" userId="a1690907-5a1b-4d14-8dd0-668ed459dea8" providerId="ADAL" clId="{BCC70490-D190-4ADE-A10E-8CAF062C9ACF}" dt="2024-10-06T21:23:28.027" v="2048" actId="1076"/>
          <ac:picMkLst>
            <pc:docMk/>
            <pc:sldMk cId="20274298" sldId="283"/>
            <ac:picMk id="2" creationId="{FBBAE871-8054-5D2D-6F4B-A84D44213807}"/>
          </ac:picMkLst>
        </pc:picChg>
        <pc:picChg chg="add mod">
          <ac:chgData name="Paolo Leoni" userId="a1690907-5a1b-4d14-8dd0-668ed459dea8" providerId="ADAL" clId="{BCC70490-D190-4ADE-A10E-8CAF062C9ACF}" dt="2024-10-06T21:24:11.569" v="2055" actId="14826"/>
          <ac:picMkLst>
            <pc:docMk/>
            <pc:sldMk cId="20274298" sldId="283"/>
            <ac:picMk id="4" creationId="{49FCC889-65A9-DE01-4317-BCAC9789E292}"/>
          </ac:picMkLst>
        </pc:picChg>
        <pc:picChg chg="del">
          <ac:chgData name="Paolo Leoni" userId="a1690907-5a1b-4d14-8dd0-668ed459dea8" providerId="ADAL" clId="{BCC70490-D190-4ADE-A10E-8CAF062C9ACF}" dt="2024-10-06T21:22:42.055" v="2040" actId="478"/>
          <ac:picMkLst>
            <pc:docMk/>
            <pc:sldMk cId="20274298" sldId="283"/>
            <ac:picMk id="13" creationId="{07493CF9-5C8E-93B9-57B7-C50C145F23A3}"/>
          </ac:picMkLst>
        </pc:picChg>
      </pc:sldChg>
      <pc:sldChg chg="modSp add mod">
        <pc:chgData name="Paolo Leoni" userId="a1690907-5a1b-4d14-8dd0-668ed459dea8" providerId="ADAL" clId="{BCC70490-D190-4ADE-A10E-8CAF062C9ACF}" dt="2024-10-06T21:37:51.755" v="2065" actId="14826"/>
        <pc:sldMkLst>
          <pc:docMk/>
          <pc:sldMk cId="1940171664" sldId="284"/>
        </pc:sldMkLst>
        <pc:picChg chg="mod">
          <ac:chgData name="Paolo Leoni" userId="a1690907-5a1b-4d14-8dd0-668ed459dea8" providerId="ADAL" clId="{BCC70490-D190-4ADE-A10E-8CAF062C9ACF}" dt="2024-10-06T21:37:51.755" v="2065" actId="14826"/>
          <ac:picMkLst>
            <pc:docMk/>
            <pc:sldMk cId="1940171664" sldId="284"/>
            <ac:picMk id="4" creationId="{8D80525A-49BE-6BB8-2358-88F21F72658F}"/>
          </ac:picMkLst>
        </pc:picChg>
      </pc:sldChg>
      <pc:sldChg chg="add del">
        <pc:chgData name="Paolo Leoni" userId="a1690907-5a1b-4d14-8dd0-668ed459dea8" providerId="ADAL" clId="{BCC70490-D190-4ADE-A10E-8CAF062C9ACF}" dt="2024-10-06T21:22:43.380" v="2042"/>
        <pc:sldMkLst>
          <pc:docMk/>
          <pc:sldMk cId="2050840687" sldId="284"/>
        </pc:sldMkLst>
      </pc:sldChg>
      <pc:sldChg chg="addSp delSp modSp add mod ord">
        <pc:chgData name="Paolo Leoni" userId="a1690907-5a1b-4d14-8dd0-668ed459dea8" providerId="ADAL" clId="{BCC70490-D190-4ADE-A10E-8CAF062C9ACF}" dt="2024-10-09T21:34:15.752" v="3367"/>
        <pc:sldMkLst>
          <pc:docMk/>
          <pc:sldMk cId="849653837" sldId="285"/>
        </pc:sldMkLst>
        <pc:spChg chg="del">
          <ac:chgData name="Paolo Leoni" userId="a1690907-5a1b-4d14-8dd0-668ed459dea8" providerId="ADAL" clId="{BCC70490-D190-4ADE-A10E-8CAF062C9ACF}" dt="2024-10-06T21:43:48.991" v="2143" actId="478"/>
          <ac:spMkLst>
            <pc:docMk/>
            <pc:sldMk cId="849653837" sldId="285"/>
            <ac:spMk id="3" creationId="{2B069253-8FC3-2388-672A-CA25D9F3B011}"/>
          </ac:spMkLst>
        </pc:spChg>
        <pc:spChg chg="add mod">
          <ac:chgData name="Paolo Leoni" userId="a1690907-5a1b-4d14-8dd0-668ed459dea8" providerId="ADAL" clId="{BCC70490-D190-4ADE-A10E-8CAF062C9ACF}" dt="2024-10-09T21:34:14.045" v="3366"/>
          <ac:spMkLst>
            <pc:docMk/>
            <pc:sldMk cId="849653837" sldId="285"/>
            <ac:spMk id="3" creationId="{9C2A9A6C-2C8A-9164-0822-2A2EB554A33D}"/>
          </ac:spMkLst>
        </pc:spChg>
        <pc:spChg chg="add mod">
          <ac:chgData name="Paolo Leoni" userId="a1690907-5a1b-4d14-8dd0-668ed459dea8" providerId="ADAL" clId="{BCC70490-D190-4ADE-A10E-8CAF062C9ACF}" dt="2024-10-09T21:34:14.045" v="3366"/>
          <ac:spMkLst>
            <pc:docMk/>
            <pc:sldMk cId="849653837" sldId="285"/>
            <ac:spMk id="4" creationId="{005367C0-BCB6-A104-B344-5A0CBD03F438}"/>
          </ac:spMkLst>
        </pc:spChg>
        <pc:spChg chg="del">
          <ac:chgData name="Paolo Leoni" userId="a1690907-5a1b-4d14-8dd0-668ed459dea8" providerId="ADAL" clId="{BCC70490-D190-4ADE-A10E-8CAF062C9ACF}" dt="2024-10-06T21:43:48.991" v="2143" actId="478"/>
          <ac:spMkLst>
            <pc:docMk/>
            <pc:sldMk cId="849653837" sldId="285"/>
            <ac:spMk id="5" creationId="{4A153B61-68FF-EF1B-572E-5AA5DD8BD219}"/>
          </ac:spMkLst>
        </pc:spChg>
        <pc:spChg chg="add mod">
          <ac:chgData name="Paolo Leoni" userId="a1690907-5a1b-4d14-8dd0-668ed459dea8" providerId="ADAL" clId="{BCC70490-D190-4ADE-A10E-8CAF062C9ACF}" dt="2024-10-09T21:34:14.045" v="3366"/>
          <ac:spMkLst>
            <pc:docMk/>
            <pc:sldMk cId="849653837" sldId="285"/>
            <ac:spMk id="5" creationId="{4E4B820A-7086-A794-F937-7488BB22126B}"/>
          </ac:spMkLst>
        </pc:spChg>
        <pc:spChg chg="del mod">
          <ac:chgData name="Paolo Leoni" userId="a1690907-5a1b-4d14-8dd0-668ed459dea8" providerId="ADAL" clId="{BCC70490-D190-4ADE-A10E-8CAF062C9ACF}" dt="2024-10-09T21:33:46.691" v="3360" actId="478"/>
          <ac:spMkLst>
            <pc:docMk/>
            <pc:sldMk cId="849653837" sldId="285"/>
            <ac:spMk id="6" creationId="{FB0A80A1-9087-EF4D-BC32-39D9AEE262E1}"/>
          </ac:spMkLst>
        </pc:spChg>
        <pc:spChg chg="add mod">
          <ac:chgData name="Paolo Leoni" userId="a1690907-5a1b-4d14-8dd0-668ed459dea8" providerId="ADAL" clId="{BCC70490-D190-4ADE-A10E-8CAF062C9ACF}" dt="2024-10-09T21:34:15.752" v="3367"/>
          <ac:spMkLst>
            <pc:docMk/>
            <pc:sldMk cId="849653837" sldId="285"/>
            <ac:spMk id="24" creationId="{F0652FC1-8712-E1BB-208B-B223661DA891}"/>
          </ac:spMkLst>
        </pc:spChg>
        <pc:spChg chg="add mod">
          <ac:chgData name="Paolo Leoni" userId="a1690907-5a1b-4d14-8dd0-668ed459dea8" providerId="ADAL" clId="{BCC70490-D190-4ADE-A10E-8CAF062C9ACF}" dt="2024-10-09T21:34:15.752" v="3367"/>
          <ac:spMkLst>
            <pc:docMk/>
            <pc:sldMk cId="849653837" sldId="285"/>
            <ac:spMk id="25" creationId="{FA7D862F-0B7F-D400-5501-A09381A5B5C6}"/>
          </ac:spMkLst>
        </pc:spChg>
        <pc:spChg chg="add mod">
          <ac:chgData name="Paolo Leoni" userId="a1690907-5a1b-4d14-8dd0-668ed459dea8" providerId="ADAL" clId="{BCC70490-D190-4ADE-A10E-8CAF062C9ACF}" dt="2024-10-09T21:34:15.752" v="3367"/>
          <ac:spMkLst>
            <pc:docMk/>
            <pc:sldMk cId="849653837" sldId="285"/>
            <ac:spMk id="26" creationId="{E667CA7E-706F-C75B-F623-5F1C14C3B9CD}"/>
          </ac:spMkLst>
        </pc:spChg>
        <pc:grpChg chg="add mod">
          <ac:chgData name="Paolo Leoni" userId="a1690907-5a1b-4d14-8dd0-668ed459dea8" providerId="ADAL" clId="{BCC70490-D190-4ADE-A10E-8CAF062C9ACF}" dt="2024-10-09T21:34:14.045" v="3366"/>
          <ac:grpSpMkLst>
            <pc:docMk/>
            <pc:sldMk cId="849653837" sldId="285"/>
            <ac:grpSpMk id="2" creationId="{B538BD89-0520-5DCD-D6DB-5C977C0BE95F}"/>
          </ac:grpSpMkLst>
        </pc:grpChg>
        <pc:grpChg chg="add mod">
          <ac:chgData name="Paolo Leoni" userId="a1690907-5a1b-4d14-8dd0-668ed459dea8" providerId="ADAL" clId="{BCC70490-D190-4ADE-A10E-8CAF062C9ACF}" dt="2024-10-09T21:34:08.622" v="3363" actId="1076"/>
          <ac:grpSpMkLst>
            <pc:docMk/>
            <pc:sldMk cId="849653837" sldId="285"/>
            <ac:grpSpMk id="22" creationId="{8F1D7F09-F15C-0272-9E4C-49B618E2C3F5}"/>
          </ac:grpSpMkLst>
        </pc:grpChg>
        <pc:grpChg chg="add mod">
          <ac:chgData name="Paolo Leoni" userId="a1690907-5a1b-4d14-8dd0-668ed459dea8" providerId="ADAL" clId="{BCC70490-D190-4ADE-A10E-8CAF062C9ACF}" dt="2024-10-09T21:34:15.752" v="3367"/>
          <ac:grpSpMkLst>
            <pc:docMk/>
            <pc:sldMk cId="849653837" sldId="285"/>
            <ac:grpSpMk id="23" creationId="{CB4705D0-9300-FA70-2C82-4129ED006E7B}"/>
          </ac:grpSpMkLst>
        </pc:grpChg>
        <pc:graphicFrameChg chg="add mod">
          <ac:chgData name="Paolo Leoni" userId="a1690907-5a1b-4d14-8dd0-668ed459dea8" providerId="ADAL" clId="{BCC70490-D190-4ADE-A10E-8CAF062C9ACF}" dt="2024-10-09T21:34:08.622" v="3363" actId="1076"/>
          <ac:graphicFrameMkLst>
            <pc:docMk/>
            <pc:sldMk cId="849653837" sldId="285"/>
            <ac:graphicFrameMk id="9" creationId="{96BE7D7B-F895-B95A-CBDD-737E62C43512}"/>
          </ac:graphicFrameMkLst>
        </pc:graphicFrameChg>
        <pc:picChg chg="del">
          <ac:chgData name="Paolo Leoni" userId="a1690907-5a1b-4d14-8dd0-668ed459dea8" providerId="ADAL" clId="{BCC70490-D190-4ADE-A10E-8CAF062C9ACF}" dt="2024-10-06T21:43:44.505" v="2141" actId="478"/>
          <ac:picMkLst>
            <pc:docMk/>
            <pc:sldMk cId="849653837" sldId="285"/>
            <ac:picMk id="2" creationId="{FBBAE871-8054-5D2D-6F4B-A84D44213807}"/>
          </ac:picMkLst>
        </pc:picChg>
        <pc:picChg chg="del">
          <ac:chgData name="Paolo Leoni" userId="a1690907-5a1b-4d14-8dd0-668ed459dea8" providerId="ADAL" clId="{BCC70490-D190-4ADE-A10E-8CAF062C9ACF}" dt="2024-10-06T21:43:45.984" v="2142" actId="478"/>
          <ac:picMkLst>
            <pc:docMk/>
            <pc:sldMk cId="849653837" sldId="285"/>
            <ac:picMk id="4" creationId="{49FCC889-65A9-DE01-4317-BCAC9789E292}"/>
          </ac:picMkLst>
        </pc:picChg>
        <pc:picChg chg="add mod">
          <ac:chgData name="Paolo Leoni" userId="a1690907-5a1b-4d14-8dd0-668ed459dea8" providerId="ADAL" clId="{BCC70490-D190-4ADE-A10E-8CAF062C9ACF}" dt="2024-10-09T21:34:08.622" v="3363" actId="1076"/>
          <ac:picMkLst>
            <pc:docMk/>
            <pc:sldMk cId="849653837" sldId="285"/>
            <ac:picMk id="8" creationId="{54DC1177-6A9C-E482-53D6-8E6537F418A4}"/>
          </ac:picMkLst>
        </pc:picChg>
        <pc:picChg chg="add mod">
          <ac:chgData name="Paolo Leoni" userId="a1690907-5a1b-4d14-8dd0-668ed459dea8" providerId="ADAL" clId="{BCC70490-D190-4ADE-A10E-8CAF062C9ACF}" dt="2024-10-09T21:34:08.622" v="3363" actId="1076"/>
          <ac:picMkLst>
            <pc:docMk/>
            <pc:sldMk cId="849653837" sldId="285"/>
            <ac:picMk id="10" creationId="{0DEB4BD5-0DAE-A3A6-2817-78F768018711}"/>
          </ac:picMkLst>
        </pc:picChg>
        <pc:picChg chg="add mod">
          <ac:chgData name="Paolo Leoni" userId="a1690907-5a1b-4d14-8dd0-668ed459dea8" providerId="ADAL" clId="{BCC70490-D190-4ADE-A10E-8CAF062C9ACF}" dt="2024-10-09T21:34:08.622" v="3363" actId="1076"/>
          <ac:picMkLst>
            <pc:docMk/>
            <pc:sldMk cId="849653837" sldId="285"/>
            <ac:picMk id="11" creationId="{7A30E497-E2A3-1F16-0DDB-BEDE913DDF02}"/>
          </ac:picMkLst>
        </pc:picChg>
        <pc:picChg chg="add mod">
          <ac:chgData name="Paolo Leoni" userId="a1690907-5a1b-4d14-8dd0-668ed459dea8" providerId="ADAL" clId="{BCC70490-D190-4ADE-A10E-8CAF062C9ACF}" dt="2024-10-09T21:34:08.622" v="3363" actId="1076"/>
          <ac:picMkLst>
            <pc:docMk/>
            <pc:sldMk cId="849653837" sldId="285"/>
            <ac:picMk id="12" creationId="{677B901A-BE96-A6C3-7D68-EB6CD461C126}"/>
          </ac:picMkLst>
        </pc:picChg>
        <pc:picChg chg="add mod">
          <ac:chgData name="Paolo Leoni" userId="a1690907-5a1b-4d14-8dd0-668ed459dea8" providerId="ADAL" clId="{BCC70490-D190-4ADE-A10E-8CAF062C9ACF}" dt="2024-10-09T21:34:08.622" v="3363" actId="1076"/>
          <ac:picMkLst>
            <pc:docMk/>
            <pc:sldMk cId="849653837" sldId="285"/>
            <ac:picMk id="13" creationId="{AB70C11C-0504-C7B6-B8CF-0DB74D664519}"/>
          </ac:picMkLst>
        </pc:picChg>
        <pc:picChg chg="add mod">
          <ac:chgData name="Paolo Leoni" userId="a1690907-5a1b-4d14-8dd0-668ed459dea8" providerId="ADAL" clId="{BCC70490-D190-4ADE-A10E-8CAF062C9ACF}" dt="2024-10-09T21:34:08.622" v="3363" actId="1076"/>
          <ac:picMkLst>
            <pc:docMk/>
            <pc:sldMk cId="849653837" sldId="285"/>
            <ac:picMk id="14" creationId="{F572B35F-A675-C267-1BF0-4C2AE9B55FDD}"/>
          </ac:picMkLst>
        </pc:picChg>
        <pc:picChg chg="add mod">
          <ac:chgData name="Paolo Leoni" userId="a1690907-5a1b-4d14-8dd0-668ed459dea8" providerId="ADAL" clId="{BCC70490-D190-4ADE-A10E-8CAF062C9ACF}" dt="2024-10-09T21:34:08.622" v="3363" actId="1076"/>
          <ac:picMkLst>
            <pc:docMk/>
            <pc:sldMk cId="849653837" sldId="285"/>
            <ac:picMk id="15" creationId="{45CCF70C-A444-BE73-EB62-9258F9B353D5}"/>
          </ac:picMkLst>
        </pc:picChg>
        <pc:picChg chg="add mod">
          <ac:chgData name="Paolo Leoni" userId="a1690907-5a1b-4d14-8dd0-668ed459dea8" providerId="ADAL" clId="{BCC70490-D190-4ADE-A10E-8CAF062C9ACF}" dt="2024-10-09T21:34:08.622" v="3363" actId="1076"/>
          <ac:picMkLst>
            <pc:docMk/>
            <pc:sldMk cId="849653837" sldId="285"/>
            <ac:picMk id="16" creationId="{DAFCE942-279B-FF82-6A87-3CE5DCA28FF1}"/>
          </ac:picMkLst>
        </pc:picChg>
        <pc:picChg chg="add mod">
          <ac:chgData name="Paolo Leoni" userId="a1690907-5a1b-4d14-8dd0-668ed459dea8" providerId="ADAL" clId="{BCC70490-D190-4ADE-A10E-8CAF062C9ACF}" dt="2024-10-09T21:34:08.622" v="3363" actId="1076"/>
          <ac:picMkLst>
            <pc:docMk/>
            <pc:sldMk cId="849653837" sldId="285"/>
            <ac:picMk id="17" creationId="{1975E0A4-CE5E-D82E-5E72-74F9A5CD119C}"/>
          </ac:picMkLst>
        </pc:picChg>
        <pc:picChg chg="add mod">
          <ac:chgData name="Paolo Leoni" userId="a1690907-5a1b-4d14-8dd0-668ed459dea8" providerId="ADAL" clId="{BCC70490-D190-4ADE-A10E-8CAF062C9ACF}" dt="2024-10-09T21:34:08.622" v="3363" actId="1076"/>
          <ac:picMkLst>
            <pc:docMk/>
            <pc:sldMk cId="849653837" sldId="285"/>
            <ac:picMk id="18" creationId="{65AAA957-DF73-DD40-69B6-318211070254}"/>
          </ac:picMkLst>
        </pc:picChg>
        <pc:picChg chg="add mod">
          <ac:chgData name="Paolo Leoni" userId="a1690907-5a1b-4d14-8dd0-668ed459dea8" providerId="ADAL" clId="{BCC70490-D190-4ADE-A10E-8CAF062C9ACF}" dt="2024-10-09T21:34:08.622" v="3363" actId="1076"/>
          <ac:picMkLst>
            <pc:docMk/>
            <pc:sldMk cId="849653837" sldId="285"/>
            <ac:picMk id="19" creationId="{8FEB94C4-8B77-7AF6-FAAC-5FD06B31C712}"/>
          </ac:picMkLst>
        </pc:picChg>
        <pc:picChg chg="add mod">
          <ac:chgData name="Paolo Leoni" userId="a1690907-5a1b-4d14-8dd0-668ed459dea8" providerId="ADAL" clId="{BCC70490-D190-4ADE-A10E-8CAF062C9ACF}" dt="2024-10-09T21:34:08.622" v="3363" actId="1076"/>
          <ac:picMkLst>
            <pc:docMk/>
            <pc:sldMk cId="849653837" sldId="285"/>
            <ac:picMk id="20" creationId="{74461D13-2561-76C2-803C-FFA8760A81A3}"/>
          </ac:picMkLst>
        </pc:picChg>
        <pc:picChg chg="add mod">
          <ac:chgData name="Paolo Leoni" userId="a1690907-5a1b-4d14-8dd0-668ed459dea8" providerId="ADAL" clId="{BCC70490-D190-4ADE-A10E-8CAF062C9ACF}" dt="2024-10-09T21:34:08.622" v="3363" actId="1076"/>
          <ac:picMkLst>
            <pc:docMk/>
            <pc:sldMk cId="849653837" sldId="285"/>
            <ac:picMk id="21" creationId="{1B1107D0-D156-BB2F-B416-2567B2358707}"/>
          </ac:picMkLst>
        </pc:picChg>
        <pc:cxnChg chg="add mod">
          <ac:chgData name="Paolo Leoni" userId="a1690907-5a1b-4d14-8dd0-668ed459dea8" providerId="ADAL" clId="{BCC70490-D190-4ADE-A10E-8CAF062C9ACF}" dt="2024-10-09T21:34:08.622" v="3363" actId="1076"/>
          <ac:cxnSpMkLst>
            <pc:docMk/>
            <pc:sldMk cId="849653837" sldId="285"/>
            <ac:cxnSpMk id="7" creationId="{030F3D1E-4FF3-B65C-8E2A-748209CB7DC6}"/>
          </ac:cxnSpMkLst>
        </pc:cxnChg>
      </pc:sldChg>
      <pc:sldChg chg="addSp delSp modSp add del mod">
        <pc:chgData name="Paolo Leoni" userId="a1690907-5a1b-4d14-8dd0-668ed459dea8" providerId="ADAL" clId="{BCC70490-D190-4ADE-A10E-8CAF062C9ACF}" dt="2024-10-09T09:34:03.293" v="2888" actId="47"/>
        <pc:sldMkLst>
          <pc:docMk/>
          <pc:sldMk cId="2691791117" sldId="286"/>
        </pc:sldMkLst>
        <pc:grpChg chg="del">
          <ac:chgData name="Paolo Leoni" userId="a1690907-5a1b-4d14-8dd0-668ed459dea8" providerId="ADAL" clId="{BCC70490-D190-4ADE-A10E-8CAF062C9ACF}" dt="2024-10-06T21:50:31.395" v="2323" actId="478"/>
          <ac:grpSpMkLst>
            <pc:docMk/>
            <pc:sldMk cId="2691791117" sldId="286"/>
            <ac:grpSpMk id="22" creationId="{8F1D7F09-F15C-0272-9E4C-49B618E2C3F5}"/>
          </ac:grpSpMkLst>
        </pc:grpChg>
        <pc:picChg chg="add">
          <ac:chgData name="Paolo Leoni" userId="a1690907-5a1b-4d14-8dd0-668ed459dea8" providerId="ADAL" clId="{BCC70490-D190-4ADE-A10E-8CAF062C9ACF}" dt="2024-10-06T21:50:23.012" v="2321"/>
          <ac:picMkLst>
            <pc:docMk/>
            <pc:sldMk cId="2691791117" sldId="286"/>
            <ac:picMk id="2" creationId="{3FC019A7-E852-659D-2066-516AC9D7BFB8}"/>
          </ac:picMkLst>
        </pc:picChg>
        <pc:picChg chg="add">
          <ac:chgData name="Paolo Leoni" userId="a1690907-5a1b-4d14-8dd0-668ed459dea8" providerId="ADAL" clId="{BCC70490-D190-4ADE-A10E-8CAF062C9ACF}" dt="2024-10-06T21:50:28.744" v="2322"/>
          <ac:picMkLst>
            <pc:docMk/>
            <pc:sldMk cId="2691791117" sldId="286"/>
            <ac:picMk id="3" creationId="{00DAFDD5-6F0E-A6EC-B2E0-DF1DF1B8E96D}"/>
          </ac:picMkLst>
        </pc:picChg>
        <pc:picChg chg="add mod">
          <ac:chgData name="Paolo Leoni" userId="a1690907-5a1b-4d14-8dd0-668ed459dea8" providerId="ADAL" clId="{BCC70490-D190-4ADE-A10E-8CAF062C9ACF}" dt="2024-10-09T09:30:07.467" v="2854" actId="1076"/>
          <ac:picMkLst>
            <pc:docMk/>
            <pc:sldMk cId="2691791117" sldId="286"/>
            <ac:picMk id="3" creationId="{831672F6-A51A-0088-5DE5-832E0DD68877}"/>
          </ac:picMkLst>
        </pc:picChg>
        <pc:picChg chg="add del mod">
          <ac:chgData name="Paolo Leoni" userId="a1690907-5a1b-4d14-8dd0-668ed459dea8" providerId="ADAL" clId="{BCC70490-D190-4ADE-A10E-8CAF062C9ACF}" dt="2024-10-09T09:29:58.783" v="2852" actId="478"/>
          <ac:picMkLst>
            <pc:docMk/>
            <pc:sldMk cId="2691791117" sldId="286"/>
            <ac:picMk id="5" creationId="{813F0420-1CF7-4881-4EF7-66ACD80C16D0}"/>
          </ac:picMkLst>
        </pc:picChg>
        <pc:cxnChg chg="add mod">
          <ac:chgData name="Paolo Leoni" userId="a1690907-5a1b-4d14-8dd0-668ed459dea8" providerId="ADAL" clId="{BCC70490-D190-4ADE-A10E-8CAF062C9ACF}" dt="2024-10-06T21:50:59.904" v="2327" actId="1076"/>
          <ac:cxnSpMkLst>
            <pc:docMk/>
            <pc:sldMk cId="2691791117" sldId="286"/>
            <ac:cxnSpMk id="4" creationId="{A4E76D8F-D606-4ADF-5E85-6877BD4F205D}"/>
          </ac:cxnSpMkLst>
        </pc:cxnChg>
      </pc:sldChg>
      <pc:sldChg chg="addSp delSp modSp add mod">
        <pc:chgData name="Paolo Leoni" userId="a1690907-5a1b-4d14-8dd0-668ed459dea8" providerId="ADAL" clId="{BCC70490-D190-4ADE-A10E-8CAF062C9ACF}" dt="2024-10-06T21:51:31.533" v="2332" actId="1076"/>
        <pc:sldMkLst>
          <pc:docMk/>
          <pc:sldMk cId="2080664866" sldId="287"/>
        </pc:sldMkLst>
        <pc:spChg chg="add mod">
          <ac:chgData name="Paolo Leoni" userId="a1690907-5a1b-4d14-8dd0-668ed459dea8" providerId="ADAL" clId="{BCC70490-D190-4ADE-A10E-8CAF062C9ACF}" dt="2024-10-06T21:51:20.715" v="2330"/>
          <ac:spMkLst>
            <pc:docMk/>
            <pc:sldMk cId="2080664866" sldId="287"/>
            <ac:spMk id="2" creationId="{4556FCF5-7CEB-FA90-7B5E-4B4475B656B7}"/>
          </ac:spMkLst>
        </pc:spChg>
        <pc:spChg chg="add mod">
          <ac:chgData name="Paolo Leoni" userId="a1690907-5a1b-4d14-8dd0-668ed459dea8" providerId="ADAL" clId="{BCC70490-D190-4ADE-A10E-8CAF062C9ACF}" dt="2024-10-06T21:51:31.533" v="2332" actId="1076"/>
          <ac:spMkLst>
            <pc:docMk/>
            <pc:sldMk cId="2080664866" sldId="287"/>
            <ac:spMk id="3" creationId="{6C162A3D-5159-FD1C-11FC-287AD660FA14}"/>
          </ac:spMkLst>
        </pc:spChg>
        <pc:spChg chg="add mod">
          <ac:chgData name="Paolo Leoni" userId="a1690907-5a1b-4d14-8dd0-668ed459dea8" providerId="ADAL" clId="{BCC70490-D190-4ADE-A10E-8CAF062C9ACF}" dt="2024-10-06T21:51:31.533" v="2332" actId="1076"/>
          <ac:spMkLst>
            <pc:docMk/>
            <pc:sldMk cId="2080664866" sldId="287"/>
            <ac:spMk id="12" creationId="{2EFF175D-8189-AD88-8425-D474DF6587FE}"/>
          </ac:spMkLst>
        </pc:spChg>
        <pc:picChg chg="del">
          <ac:chgData name="Paolo Leoni" userId="a1690907-5a1b-4d14-8dd0-668ed459dea8" providerId="ADAL" clId="{BCC70490-D190-4ADE-A10E-8CAF062C9ACF}" dt="2024-10-06T21:51:17.840" v="2329" actId="478"/>
          <ac:picMkLst>
            <pc:docMk/>
            <pc:sldMk cId="2080664866" sldId="287"/>
            <ac:picMk id="5" creationId="{813F0420-1CF7-4881-4EF7-66ACD80C16D0}"/>
          </ac:picMkLst>
        </pc:picChg>
        <pc:picChg chg="add mod">
          <ac:chgData name="Paolo Leoni" userId="a1690907-5a1b-4d14-8dd0-668ed459dea8" providerId="ADAL" clId="{BCC70490-D190-4ADE-A10E-8CAF062C9ACF}" dt="2024-10-06T21:51:31.533" v="2332" actId="1076"/>
          <ac:picMkLst>
            <pc:docMk/>
            <pc:sldMk cId="2080664866" sldId="287"/>
            <ac:picMk id="7" creationId="{6F548F9B-6DC0-33AB-66AC-45FCB4B526A7}"/>
          </ac:picMkLst>
        </pc:picChg>
        <pc:picChg chg="add mod">
          <ac:chgData name="Paolo Leoni" userId="a1690907-5a1b-4d14-8dd0-668ed459dea8" providerId="ADAL" clId="{BCC70490-D190-4ADE-A10E-8CAF062C9ACF}" dt="2024-10-06T21:51:31.533" v="2332" actId="1076"/>
          <ac:picMkLst>
            <pc:docMk/>
            <pc:sldMk cId="2080664866" sldId="287"/>
            <ac:picMk id="8" creationId="{D5EA8A4A-BC98-0B48-43C3-1010A5257C53}"/>
          </ac:picMkLst>
        </pc:picChg>
        <pc:picChg chg="add mod">
          <ac:chgData name="Paolo Leoni" userId="a1690907-5a1b-4d14-8dd0-668ed459dea8" providerId="ADAL" clId="{BCC70490-D190-4ADE-A10E-8CAF062C9ACF}" dt="2024-10-06T21:51:31.533" v="2332" actId="1076"/>
          <ac:picMkLst>
            <pc:docMk/>
            <pc:sldMk cId="2080664866" sldId="287"/>
            <ac:picMk id="9" creationId="{9A200619-F8BF-A313-8B99-BDB9C2FD9A4D}"/>
          </ac:picMkLst>
        </pc:picChg>
        <pc:picChg chg="add mod">
          <ac:chgData name="Paolo Leoni" userId="a1690907-5a1b-4d14-8dd0-668ed459dea8" providerId="ADAL" clId="{BCC70490-D190-4ADE-A10E-8CAF062C9ACF}" dt="2024-10-06T21:51:31.533" v="2332" actId="1076"/>
          <ac:picMkLst>
            <pc:docMk/>
            <pc:sldMk cId="2080664866" sldId="287"/>
            <ac:picMk id="10" creationId="{8D8D7196-C1A3-A099-6FFB-9D12EB56D833}"/>
          </ac:picMkLst>
        </pc:picChg>
        <pc:picChg chg="add mod">
          <ac:chgData name="Paolo Leoni" userId="a1690907-5a1b-4d14-8dd0-668ed459dea8" providerId="ADAL" clId="{BCC70490-D190-4ADE-A10E-8CAF062C9ACF}" dt="2024-10-06T21:51:31.533" v="2332" actId="1076"/>
          <ac:picMkLst>
            <pc:docMk/>
            <pc:sldMk cId="2080664866" sldId="287"/>
            <ac:picMk id="11" creationId="{7E3DC87A-03E5-DB03-07B9-28A798BB9C64}"/>
          </ac:picMkLst>
        </pc:picChg>
        <pc:picChg chg="add mod">
          <ac:chgData name="Paolo Leoni" userId="a1690907-5a1b-4d14-8dd0-668ed459dea8" providerId="ADAL" clId="{BCC70490-D190-4ADE-A10E-8CAF062C9ACF}" dt="2024-10-06T21:51:31.533" v="2332" actId="1076"/>
          <ac:picMkLst>
            <pc:docMk/>
            <pc:sldMk cId="2080664866" sldId="287"/>
            <ac:picMk id="13" creationId="{F40C2365-62FB-5E31-419F-DE9E15AF7E31}"/>
          </ac:picMkLst>
        </pc:picChg>
        <pc:picChg chg="add mod">
          <ac:chgData name="Paolo Leoni" userId="a1690907-5a1b-4d14-8dd0-668ed459dea8" providerId="ADAL" clId="{BCC70490-D190-4ADE-A10E-8CAF062C9ACF}" dt="2024-10-06T21:51:31.533" v="2332" actId="1076"/>
          <ac:picMkLst>
            <pc:docMk/>
            <pc:sldMk cId="2080664866" sldId="287"/>
            <ac:picMk id="14" creationId="{4C6AA63E-FFF7-BFFC-D7FB-A6AB1DB51DA0}"/>
          </ac:picMkLst>
        </pc:picChg>
      </pc:sldChg>
      <pc:sldChg chg="addSp delSp modSp add mod">
        <pc:chgData name="Paolo Leoni" userId="a1690907-5a1b-4d14-8dd0-668ed459dea8" providerId="ADAL" clId="{BCC70490-D190-4ADE-A10E-8CAF062C9ACF}" dt="2024-10-06T21:52:39.331" v="2337" actId="1076"/>
        <pc:sldMkLst>
          <pc:docMk/>
          <pc:sldMk cId="3945312245" sldId="288"/>
        </pc:sldMkLst>
        <pc:spChg chg="del">
          <ac:chgData name="Paolo Leoni" userId="a1690907-5a1b-4d14-8dd0-668ed459dea8" providerId="ADAL" clId="{BCC70490-D190-4ADE-A10E-8CAF062C9ACF}" dt="2024-10-06T21:52:33.063" v="2334" actId="478"/>
          <ac:spMkLst>
            <pc:docMk/>
            <pc:sldMk cId="3945312245" sldId="288"/>
            <ac:spMk id="3" creationId="{6C162A3D-5159-FD1C-11FC-287AD660FA14}"/>
          </ac:spMkLst>
        </pc:spChg>
        <pc:spChg chg="add mod">
          <ac:chgData name="Paolo Leoni" userId="a1690907-5a1b-4d14-8dd0-668ed459dea8" providerId="ADAL" clId="{BCC70490-D190-4ADE-A10E-8CAF062C9ACF}" dt="2024-10-06T21:52:39.331" v="2337" actId="1076"/>
          <ac:spMkLst>
            <pc:docMk/>
            <pc:sldMk cId="3945312245" sldId="288"/>
            <ac:spMk id="5" creationId="{544CE759-D706-ABED-C3E9-AE09262A0DCD}"/>
          </ac:spMkLst>
        </pc:spChg>
        <pc:spChg chg="del">
          <ac:chgData name="Paolo Leoni" userId="a1690907-5a1b-4d14-8dd0-668ed459dea8" providerId="ADAL" clId="{BCC70490-D190-4ADE-A10E-8CAF062C9ACF}" dt="2024-10-06T21:52:35.544" v="2335" actId="478"/>
          <ac:spMkLst>
            <pc:docMk/>
            <pc:sldMk cId="3945312245" sldId="288"/>
            <ac:spMk id="12" creationId="{2EFF175D-8189-AD88-8425-D474DF6587FE}"/>
          </ac:spMkLst>
        </pc:spChg>
        <pc:picChg chg="add mod">
          <ac:chgData name="Paolo Leoni" userId="a1690907-5a1b-4d14-8dd0-668ed459dea8" providerId="ADAL" clId="{BCC70490-D190-4ADE-A10E-8CAF062C9ACF}" dt="2024-10-06T21:52:39.331" v="2337" actId="1076"/>
          <ac:picMkLst>
            <pc:docMk/>
            <pc:sldMk cId="3945312245" sldId="288"/>
            <ac:picMk id="2" creationId="{9FF56F9B-6E4E-9536-7F6B-30D60EA65340}"/>
          </ac:picMkLst>
        </pc:picChg>
        <pc:picChg chg="del">
          <ac:chgData name="Paolo Leoni" userId="a1690907-5a1b-4d14-8dd0-668ed459dea8" providerId="ADAL" clId="{BCC70490-D190-4ADE-A10E-8CAF062C9ACF}" dt="2024-10-06T21:52:35.544" v="2335" actId="478"/>
          <ac:picMkLst>
            <pc:docMk/>
            <pc:sldMk cId="3945312245" sldId="288"/>
            <ac:picMk id="7" creationId="{6F548F9B-6DC0-33AB-66AC-45FCB4B526A7}"/>
          </ac:picMkLst>
        </pc:picChg>
        <pc:picChg chg="del">
          <ac:chgData name="Paolo Leoni" userId="a1690907-5a1b-4d14-8dd0-668ed459dea8" providerId="ADAL" clId="{BCC70490-D190-4ADE-A10E-8CAF062C9ACF}" dt="2024-10-06T21:52:35.544" v="2335" actId="478"/>
          <ac:picMkLst>
            <pc:docMk/>
            <pc:sldMk cId="3945312245" sldId="288"/>
            <ac:picMk id="8" creationId="{D5EA8A4A-BC98-0B48-43C3-1010A5257C53}"/>
          </ac:picMkLst>
        </pc:picChg>
        <pc:picChg chg="del">
          <ac:chgData name="Paolo Leoni" userId="a1690907-5a1b-4d14-8dd0-668ed459dea8" providerId="ADAL" clId="{BCC70490-D190-4ADE-A10E-8CAF062C9ACF}" dt="2024-10-06T21:52:35.544" v="2335" actId="478"/>
          <ac:picMkLst>
            <pc:docMk/>
            <pc:sldMk cId="3945312245" sldId="288"/>
            <ac:picMk id="9" creationId="{9A200619-F8BF-A313-8B99-BDB9C2FD9A4D}"/>
          </ac:picMkLst>
        </pc:picChg>
        <pc:picChg chg="del">
          <ac:chgData name="Paolo Leoni" userId="a1690907-5a1b-4d14-8dd0-668ed459dea8" providerId="ADAL" clId="{BCC70490-D190-4ADE-A10E-8CAF062C9ACF}" dt="2024-10-06T21:52:35.544" v="2335" actId="478"/>
          <ac:picMkLst>
            <pc:docMk/>
            <pc:sldMk cId="3945312245" sldId="288"/>
            <ac:picMk id="10" creationId="{8D8D7196-C1A3-A099-6FFB-9D12EB56D833}"/>
          </ac:picMkLst>
        </pc:picChg>
        <pc:picChg chg="del">
          <ac:chgData name="Paolo Leoni" userId="a1690907-5a1b-4d14-8dd0-668ed459dea8" providerId="ADAL" clId="{BCC70490-D190-4ADE-A10E-8CAF062C9ACF}" dt="2024-10-06T21:52:35.544" v="2335" actId="478"/>
          <ac:picMkLst>
            <pc:docMk/>
            <pc:sldMk cId="3945312245" sldId="288"/>
            <ac:picMk id="11" creationId="{7E3DC87A-03E5-DB03-07B9-28A798BB9C64}"/>
          </ac:picMkLst>
        </pc:picChg>
        <pc:picChg chg="del">
          <ac:chgData name="Paolo Leoni" userId="a1690907-5a1b-4d14-8dd0-668ed459dea8" providerId="ADAL" clId="{BCC70490-D190-4ADE-A10E-8CAF062C9ACF}" dt="2024-10-06T21:52:35.544" v="2335" actId="478"/>
          <ac:picMkLst>
            <pc:docMk/>
            <pc:sldMk cId="3945312245" sldId="288"/>
            <ac:picMk id="13" creationId="{F40C2365-62FB-5E31-419F-DE9E15AF7E31}"/>
          </ac:picMkLst>
        </pc:picChg>
        <pc:picChg chg="del">
          <ac:chgData name="Paolo Leoni" userId="a1690907-5a1b-4d14-8dd0-668ed459dea8" providerId="ADAL" clId="{BCC70490-D190-4ADE-A10E-8CAF062C9ACF}" dt="2024-10-06T21:52:35.544" v="2335" actId="478"/>
          <ac:picMkLst>
            <pc:docMk/>
            <pc:sldMk cId="3945312245" sldId="288"/>
            <ac:picMk id="14" creationId="{4C6AA63E-FFF7-BFFC-D7FB-A6AB1DB51DA0}"/>
          </ac:picMkLst>
        </pc:picChg>
      </pc:sldChg>
      <pc:sldChg chg="addSp delSp modSp add mod">
        <pc:chgData name="Paolo Leoni" userId="a1690907-5a1b-4d14-8dd0-668ed459dea8" providerId="ADAL" clId="{BCC70490-D190-4ADE-A10E-8CAF062C9ACF}" dt="2024-10-06T21:52:59.524" v="2342" actId="1076"/>
        <pc:sldMkLst>
          <pc:docMk/>
          <pc:sldMk cId="2130201430" sldId="289"/>
        </pc:sldMkLst>
        <pc:spChg chg="add mod">
          <ac:chgData name="Paolo Leoni" userId="a1690907-5a1b-4d14-8dd0-668ed459dea8" providerId="ADAL" clId="{BCC70490-D190-4ADE-A10E-8CAF062C9ACF}" dt="2024-10-06T21:52:59.524" v="2342" actId="1076"/>
          <ac:spMkLst>
            <pc:docMk/>
            <pc:sldMk cId="2130201430" sldId="289"/>
            <ac:spMk id="3" creationId="{7AC6BF0D-FED2-7EB5-D664-C6D969E2106E}"/>
          </ac:spMkLst>
        </pc:spChg>
        <pc:spChg chg="del">
          <ac:chgData name="Paolo Leoni" userId="a1690907-5a1b-4d14-8dd0-668ed459dea8" providerId="ADAL" clId="{BCC70490-D190-4ADE-A10E-8CAF062C9ACF}" dt="2024-10-06T21:52:56.284" v="2339" actId="478"/>
          <ac:spMkLst>
            <pc:docMk/>
            <pc:sldMk cId="2130201430" sldId="289"/>
            <ac:spMk id="5" creationId="{544CE759-D706-ABED-C3E9-AE09262A0DCD}"/>
          </ac:spMkLst>
        </pc:spChg>
        <pc:picChg chg="del">
          <ac:chgData name="Paolo Leoni" userId="a1690907-5a1b-4d14-8dd0-668ed459dea8" providerId="ADAL" clId="{BCC70490-D190-4ADE-A10E-8CAF062C9ACF}" dt="2024-10-06T21:52:57.097" v="2340" actId="478"/>
          <ac:picMkLst>
            <pc:docMk/>
            <pc:sldMk cId="2130201430" sldId="289"/>
            <ac:picMk id="2" creationId="{9FF56F9B-6E4E-9536-7F6B-30D60EA65340}"/>
          </ac:picMkLst>
        </pc:picChg>
        <pc:picChg chg="add mod">
          <ac:chgData name="Paolo Leoni" userId="a1690907-5a1b-4d14-8dd0-668ed459dea8" providerId="ADAL" clId="{BCC70490-D190-4ADE-A10E-8CAF062C9ACF}" dt="2024-10-06T21:52:59.524" v="2342" actId="1076"/>
          <ac:picMkLst>
            <pc:docMk/>
            <pc:sldMk cId="2130201430" sldId="289"/>
            <ac:picMk id="7" creationId="{4AA516DD-2749-FC23-933C-1B6054C868E5}"/>
          </ac:picMkLst>
        </pc:picChg>
      </pc:sldChg>
      <pc:sldChg chg="addSp delSp modSp add mod">
        <pc:chgData name="Paolo Leoni" userId="a1690907-5a1b-4d14-8dd0-668ed459dea8" providerId="ADAL" clId="{BCC70490-D190-4ADE-A10E-8CAF062C9ACF}" dt="2024-10-06T21:53:20.258" v="2346" actId="1076"/>
        <pc:sldMkLst>
          <pc:docMk/>
          <pc:sldMk cId="1456296634" sldId="290"/>
        </pc:sldMkLst>
        <pc:spChg chg="del">
          <ac:chgData name="Paolo Leoni" userId="a1690907-5a1b-4d14-8dd0-668ed459dea8" providerId="ADAL" clId="{BCC70490-D190-4ADE-A10E-8CAF062C9ACF}" dt="2024-10-06T21:53:14.723" v="2344" actId="478"/>
          <ac:spMkLst>
            <pc:docMk/>
            <pc:sldMk cId="1456296634" sldId="290"/>
            <ac:spMk id="3" creationId="{7AC6BF0D-FED2-7EB5-D664-C6D969E2106E}"/>
          </ac:spMkLst>
        </pc:spChg>
        <pc:spChg chg="add mod">
          <ac:chgData name="Paolo Leoni" userId="a1690907-5a1b-4d14-8dd0-668ed459dea8" providerId="ADAL" clId="{BCC70490-D190-4ADE-A10E-8CAF062C9ACF}" dt="2024-10-06T21:53:20.258" v="2346" actId="1076"/>
          <ac:spMkLst>
            <pc:docMk/>
            <pc:sldMk cId="1456296634" sldId="290"/>
            <ac:spMk id="12" creationId="{B29EF6BC-E2E1-8C9A-679D-FA6435B5EE16}"/>
          </ac:spMkLst>
        </pc:spChg>
        <pc:spChg chg="add mod">
          <ac:chgData name="Paolo Leoni" userId="a1690907-5a1b-4d14-8dd0-668ed459dea8" providerId="ADAL" clId="{BCC70490-D190-4ADE-A10E-8CAF062C9ACF}" dt="2024-10-06T21:53:20.258" v="2346" actId="1076"/>
          <ac:spMkLst>
            <pc:docMk/>
            <pc:sldMk cId="1456296634" sldId="290"/>
            <ac:spMk id="13" creationId="{CE3D9ACE-9DEF-18CB-497F-48CF5E79BD47}"/>
          </ac:spMkLst>
        </pc:spChg>
        <pc:spChg chg="add mod">
          <ac:chgData name="Paolo Leoni" userId="a1690907-5a1b-4d14-8dd0-668ed459dea8" providerId="ADAL" clId="{BCC70490-D190-4ADE-A10E-8CAF062C9ACF}" dt="2024-10-06T21:53:20.258" v="2346" actId="1076"/>
          <ac:spMkLst>
            <pc:docMk/>
            <pc:sldMk cId="1456296634" sldId="290"/>
            <ac:spMk id="14" creationId="{E7C9E9FC-481B-2C63-4C23-DF3C2B27C259}"/>
          </ac:spMkLst>
        </pc:spChg>
        <pc:spChg chg="add mod">
          <ac:chgData name="Paolo Leoni" userId="a1690907-5a1b-4d14-8dd0-668ed459dea8" providerId="ADAL" clId="{BCC70490-D190-4ADE-A10E-8CAF062C9ACF}" dt="2024-10-06T21:53:20.258" v="2346" actId="1076"/>
          <ac:spMkLst>
            <pc:docMk/>
            <pc:sldMk cId="1456296634" sldId="290"/>
            <ac:spMk id="15" creationId="{CCDBB42B-5A0E-40C5-766C-EE02C729CFBD}"/>
          </ac:spMkLst>
        </pc:spChg>
        <pc:graphicFrameChg chg="add mod">
          <ac:chgData name="Paolo Leoni" userId="a1690907-5a1b-4d14-8dd0-668ed459dea8" providerId="ADAL" clId="{BCC70490-D190-4ADE-A10E-8CAF062C9ACF}" dt="2024-10-06T21:53:20.258" v="2346" actId="1076"/>
          <ac:graphicFrameMkLst>
            <pc:docMk/>
            <pc:sldMk cId="1456296634" sldId="290"/>
            <ac:graphicFrameMk id="2" creationId="{DD99B390-862F-F508-41A7-3143A584612E}"/>
          </ac:graphicFrameMkLst>
        </pc:graphicFrameChg>
        <pc:graphicFrameChg chg="add mod">
          <ac:chgData name="Paolo Leoni" userId="a1690907-5a1b-4d14-8dd0-668ed459dea8" providerId="ADAL" clId="{BCC70490-D190-4ADE-A10E-8CAF062C9ACF}" dt="2024-10-06T21:53:20.258" v="2346" actId="1076"/>
          <ac:graphicFrameMkLst>
            <pc:docMk/>
            <pc:sldMk cId="1456296634" sldId="290"/>
            <ac:graphicFrameMk id="5" creationId="{E76A2A29-931F-6CBE-D005-F92BEF83EEB7}"/>
          </ac:graphicFrameMkLst>
        </pc:graphicFrameChg>
        <pc:graphicFrameChg chg="add mod">
          <ac:chgData name="Paolo Leoni" userId="a1690907-5a1b-4d14-8dd0-668ed459dea8" providerId="ADAL" clId="{BCC70490-D190-4ADE-A10E-8CAF062C9ACF}" dt="2024-10-06T21:53:20.258" v="2346" actId="1076"/>
          <ac:graphicFrameMkLst>
            <pc:docMk/>
            <pc:sldMk cId="1456296634" sldId="290"/>
            <ac:graphicFrameMk id="8" creationId="{CE2053C7-7922-0ADA-60C9-BF79264298FD}"/>
          </ac:graphicFrameMkLst>
        </pc:graphicFrameChg>
        <pc:graphicFrameChg chg="add mod">
          <ac:chgData name="Paolo Leoni" userId="a1690907-5a1b-4d14-8dd0-668ed459dea8" providerId="ADAL" clId="{BCC70490-D190-4ADE-A10E-8CAF062C9ACF}" dt="2024-10-06T21:53:20.258" v="2346" actId="1076"/>
          <ac:graphicFrameMkLst>
            <pc:docMk/>
            <pc:sldMk cId="1456296634" sldId="290"/>
            <ac:graphicFrameMk id="9" creationId="{36EF565C-8012-DF6F-6E0A-FDE481108387}"/>
          </ac:graphicFrameMkLst>
        </pc:graphicFrameChg>
        <pc:graphicFrameChg chg="add mod">
          <ac:chgData name="Paolo Leoni" userId="a1690907-5a1b-4d14-8dd0-668ed459dea8" providerId="ADAL" clId="{BCC70490-D190-4ADE-A10E-8CAF062C9ACF}" dt="2024-10-06T21:53:20.258" v="2346" actId="1076"/>
          <ac:graphicFrameMkLst>
            <pc:docMk/>
            <pc:sldMk cId="1456296634" sldId="290"/>
            <ac:graphicFrameMk id="10" creationId="{88657BF6-7FB7-F5C5-01D4-C30D47BDD61B}"/>
          </ac:graphicFrameMkLst>
        </pc:graphicFrameChg>
        <pc:graphicFrameChg chg="add mod">
          <ac:chgData name="Paolo Leoni" userId="a1690907-5a1b-4d14-8dd0-668ed459dea8" providerId="ADAL" clId="{BCC70490-D190-4ADE-A10E-8CAF062C9ACF}" dt="2024-10-06T21:53:20.258" v="2346" actId="1076"/>
          <ac:graphicFrameMkLst>
            <pc:docMk/>
            <pc:sldMk cId="1456296634" sldId="290"/>
            <ac:graphicFrameMk id="11" creationId="{49DAD646-4365-27DC-5AE5-4BF27D5CA219}"/>
          </ac:graphicFrameMkLst>
        </pc:graphicFrameChg>
        <pc:picChg chg="del">
          <ac:chgData name="Paolo Leoni" userId="a1690907-5a1b-4d14-8dd0-668ed459dea8" providerId="ADAL" clId="{BCC70490-D190-4ADE-A10E-8CAF062C9ACF}" dt="2024-10-06T21:53:14.723" v="2344" actId="478"/>
          <ac:picMkLst>
            <pc:docMk/>
            <pc:sldMk cId="1456296634" sldId="290"/>
            <ac:picMk id="7" creationId="{4AA516DD-2749-FC23-933C-1B6054C868E5}"/>
          </ac:picMkLst>
        </pc:picChg>
        <pc:cxnChg chg="del">
          <ac:chgData name="Paolo Leoni" userId="a1690907-5a1b-4d14-8dd0-668ed459dea8" providerId="ADAL" clId="{BCC70490-D190-4ADE-A10E-8CAF062C9ACF}" dt="2024-10-06T21:53:14.723" v="2344" actId="478"/>
          <ac:cxnSpMkLst>
            <pc:docMk/>
            <pc:sldMk cId="1456296634" sldId="290"/>
            <ac:cxnSpMk id="4" creationId="{A4E76D8F-D606-4ADF-5E85-6877BD4F205D}"/>
          </ac:cxnSpMkLst>
        </pc:cxnChg>
      </pc:sldChg>
      <pc:sldChg chg="addSp delSp modSp add mod">
        <pc:chgData name="Paolo Leoni" userId="a1690907-5a1b-4d14-8dd0-668ed459dea8" providerId="ADAL" clId="{BCC70490-D190-4ADE-A10E-8CAF062C9ACF}" dt="2024-10-06T21:53:40.150" v="2351" actId="1076"/>
        <pc:sldMkLst>
          <pc:docMk/>
          <pc:sldMk cId="1763108297" sldId="291"/>
        </pc:sldMkLst>
        <pc:spChg chg="del">
          <ac:chgData name="Paolo Leoni" userId="a1690907-5a1b-4d14-8dd0-668ed459dea8" providerId="ADAL" clId="{BCC70490-D190-4ADE-A10E-8CAF062C9ACF}" dt="2024-10-06T21:53:34.367" v="2348" actId="478"/>
          <ac:spMkLst>
            <pc:docMk/>
            <pc:sldMk cId="1763108297" sldId="291"/>
            <ac:spMk id="12" creationId="{B29EF6BC-E2E1-8C9A-679D-FA6435B5EE16}"/>
          </ac:spMkLst>
        </pc:spChg>
        <pc:spChg chg="del">
          <ac:chgData name="Paolo Leoni" userId="a1690907-5a1b-4d14-8dd0-668ed459dea8" providerId="ADAL" clId="{BCC70490-D190-4ADE-A10E-8CAF062C9ACF}" dt="2024-10-06T21:53:34.367" v="2348" actId="478"/>
          <ac:spMkLst>
            <pc:docMk/>
            <pc:sldMk cId="1763108297" sldId="291"/>
            <ac:spMk id="13" creationId="{CE3D9ACE-9DEF-18CB-497F-48CF5E79BD47}"/>
          </ac:spMkLst>
        </pc:spChg>
        <pc:spChg chg="del">
          <ac:chgData name="Paolo Leoni" userId="a1690907-5a1b-4d14-8dd0-668ed459dea8" providerId="ADAL" clId="{BCC70490-D190-4ADE-A10E-8CAF062C9ACF}" dt="2024-10-06T21:53:34.367" v="2348" actId="478"/>
          <ac:spMkLst>
            <pc:docMk/>
            <pc:sldMk cId="1763108297" sldId="291"/>
            <ac:spMk id="14" creationId="{E7C9E9FC-481B-2C63-4C23-DF3C2B27C259}"/>
          </ac:spMkLst>
        </pc:spChg>
        <pc:spChg chg="del">
          <ac:chgData name="Paolo Leoni" userId="a1690907-5a1b-4d14-8dd0-668ed459dea8" providerId="ADAL" clId="{BCC70490-D190-4ADE-A10E-8CAF062C9ACF}" dt="2024-10-06T21:53:34.367" v="2348" actId="478"/>
          <ac:spMkLst>
            <pc:docMk/>
            <pc:sldMk cId="1763108297" sldId="291"/>
            <ac:spMk id="15" creationId="{CCDBB42B-5A0E-40C5-766C-EE02C729CFBD}"/>
          </ac:spMkLst>
        </pc:spChg>
        <pc:graphicFrameChg chg="del">
          <ac:chgData name="Paolo Leoni" userId="a1690907-5a1b-4d14-8dd0-668ed459dea8" providerId="ADAL" clId="{BCC70490-D190-4ADE-A10E-8CAF062C9ACF}" dt="2024-10-06T21:53:34.367" v="2348" actId="478"/>
          <ac:graphicFrameMkLst>
            <pc:docMk/>
            <pc:sldMk cId="1763108297" sldId="291"/>
            <ac:graphicFrameMk id="2" creationId="{DD99B390-862F-F508-41A7-3143A584612E}"/>
          </ac:graphicFrameMkLst>
        </pc:graphicFrameChg>
        <pc:graphicFrameChg chg="del">
          <ac:chgData name="Paolo Leoni" userId="a1690907-5a1b-4d14-8dd0-668ed459dea8" providerId="ADAL" clId="{BCC70490-D190-4ADE-A10E-8CAF062C9ACF}" dt="2024-10-06T21:53:34.367" v="2348" actId="478"/>
          <ac:graphicFrameMkLst>
            <pc:docMk/>
            <pc:sldMk cId="1763108297" sldId="291"/>
            <ac:graphicFrameMk id="5" creationId="{E76A2A29-931F-6CBE-D005-F92BEF83EEB7}"/>
          </ac:graphicFrameMkLst>
        </pc:graphicFrameChg>
        <pc:graphicFrameChg chg="del">
          <ac:chgData name="Paolo Leoni" userId="a1690907-5a1b-4d14-8dd0-668ed459dea8" providerId="ADAL" clId="{BCC70490-D190-4ADE-A10E-8CAF062C9ACF}" dt="2024-10-06T21:53:34.367" v="2348" actId="478"/>
          <ac:graphicFrameMkLst>
            <pc:docMk/>
            <pc:sldMk cId="1763108297" sldId="291"/>
            <ac:graphicFrameMk id="8" creationId="{CE2053C7-7922-0ADA-60C9-BF79264298FD}"/>
          </ac:graphicFrameMkLst>
        </pc:graphicFrameChg>
        <pc:graphicFrameChg chg="del">
          <ac:chgData name="Paolo Leoni" userId="a1690907-5a1b-4d14-8dd0-668ed459dea8" providerId="ADAL" clId="{BCC70490-D190-4ADE-A10E-8CAF062C9ACF}" dt="2024-10-06T21:53:34.367" v="2348" actId="478"/>
          <ac:graphicFrameMkLst>
            <pc:docMk/>
            <pc:sldMk cId="1763108297" sldId="291"/>
            <ac:graphicFrameMk id="9" creationId="{36EF565C-8012-DF6F-6E0A-FDE481108387}"/>
          </ac:graphicFrameMkLst>
        </pc:graphicFrameChg>
        <pc:graphicFrameChg chg="del">
          <ac:chgData name="Paolo Leoni" userId="a1690907-5a1b-4d14-8dd0-668ed459dea8" providerId="ADAL" clId="{BCC70490-D190-4ADE-A10E-8CAF062C9ACF}" dt="2024-10-06T21:53:34.367" v="2348" actId="478"/>
          <ac:graphicFrameMkLst>
            <pc:docMk/>
            <pc:sldMk cId="1763108297" sldId="291"/>
            <ac:graphicFrameMk id="10" creationId="{88657BF6-7FB7-F5C5-01D4-C30D47BDD61B}"/>
          </ac:graphicFrameMkLst>
        </pc:graphicFrameChg>
        <pc:graphicFrameChg chg="del">
          <ac:chgData name="Paolo Leoni" userId="a1690907-5a1b-4d14-8dd0-668ed459dea8" providerId="ADAL" clId="{BCC70490-D190-4ADE-A10E-8CAF062C9ACF}" dt="2024-10-06T21:53:34.367" v="2348" actId="478"/>
          <ac:graphicFrameMkLst>
            <pc:docMk/>
            <pc:sldMk cId="1763108297" sldId="291"/>
            <ac:graphicFrameMk id="11" creationId="{49DAD646-4365-27DC-5AE5-4BF27D5CA219}"/>
          </ac:graphicFrameMkLst>
        </pc:graphicFrameChg>
        <pc:picChg chg="add mod">
          <ac:chgData name="Paolo Leoni" userId="a1690907-5a1b-4d14-8dd0-668ed459dea8" providerId="ADAL" clId="{BCC70490-D190-4ADE-A10E-8CAF062C9ACF}" dt="2024-10-06T21:53:40.150" v="2351" actId="1076"/>
          <ac:picMkLst>
            <pc:docMk/>
            <pc:sldMk cId="1763108297" sldId="291"/>
            <ac:picMk id="3" creationId="{0BAF82E3-74F7-4286-8F9C-D1D35F9C97D1}"/>
          </ac:picMkLst>
        </pc:picChg>
      </pc:sldChg>
      <pc:sldChg chg="addSp delSp modSp add mod modAnim">
        <pc:chgData name="Paolo Leoni" userId="a1690907-5a1b-4d14-8dd0-668ed459dea8" providerId="ADAL" clId="{BCC70490-D190-4ADE-A10E-8CAF062C9ACF}" dt="2024-10-06T21:53:50.009" v="2355" actId="1076"/>
        <pc:sldMkLst>
          <pc:docMk/>
          <pc:sldMk cId="2797729480" sldId="292"/>
        </pc:sldMkLst>
        <pc:picChg chg="add mod">
          <ac:chgData name="Paolo Leoni" userId="a1690907-5a1b-4d14-8dd0-668ed459dea8" providerId="ADAL" clId="{BCC70490-D190-4ADE-A10E-8CAF062C9ACF}" dt="2024-10-06T21:53:50.009" v="2355" actId="1076"/>
          <ac:picMkLst>
            <pc:docMk/>
            <pc:sldMk cId="2797729480" sldId="292"/>
            <ac:picMk id="2" creationId="{95C9E29B-41D9-74F3-9B5C-2CFFB1CF750D}"/>
          </ac:picMkLst>
        </pc:picChg>
        <pc:picChg chg="del">
          <ac:chgData name="Paolo Leoni" userId="a1690907-5a1b-4d14-8dd0-668ed459dea8" providerId="ADAL" clId="{BCC70490-D190-4ADE-A10E-8CAF062C9ACF}" dt="2024-10-06T21:53:47.658" v="2353" actId="478"/>
          <ac:picMkLst>
            <pc:docMk/>
            <pc:sldMk cId="2797729480" sldId="292"/>
            <ac:picMk id="3" creationId="{0BAF82E3-74F7-4286-8F9C-D1D35F9C97D1}"/>
          </ac:picMkLst>
        </pc:picChg>
      </pc:sldChg>
      <pc:sldChg chg="addSp delSp modSp add mod delAnim">
        <pc:chgData name="Paolo Leoni" userId="a1690907-5a1b-4d14-8dd0-668ed459dea8" providerId="ADAL" clId="{BCC70490-D190-4ADE-A10E-8CAF062C9ACF}" dt="2024-10-06T21:57:23.720" v="2440" actId="20577"/>
        <pc:sldMkLst>
          <pc:docMk/>
          <pc:sldMk cId="1467689397" sldId="293"/>
        </pc:sldMkLst>
        <pc:spChg chg="add mod">
          <ac:chgData name="Paolo Leoni" userId="a1690907-5a1b-4d14-8dd0-668ed459dea8" providerId="ADAL" clId="{BCC70490-D190-4ADE-A10E-8CAF062C9ACF}" dt="2024-10-06T21:57:23.720" v="2440" actId="20577"/>
          <ac:spMkLst>
            <pc:docMk/>
            <pc:sldMk cId="1467689397" sldId="293"/>
            <ac:spMk id="4" creationId="{890B9DA7-09A0-119B-C632-217D4B0DCB14}"/>
          </ac:spMkLst>
        </pc:spChg>
        <pc:spChg chg="mod">
          <ac:chgData name="Paolo Leoni" userId="a1690907-5a1b-4d14-8dd0-668ed459dea8" providerId="ADAL" clId="{BCC70490-D190-4ADE-A10E-8CAF062C9ACF}" dt="2024-10-06T21:56:20.986" v="2434"/>
          <ac:spMkLst>
            <pc:docMk/>
            <pc:sldMk cId="1467689397" sldId="293"/>
            <ac:spMk id="6" creationId="{FB0A80A1-9087-EF4D-BC32-39D9AEE262E1}"/>
          </ac:spMkLst>
        </pc:spChg>
        <pc:spChg chg="add mod">
          <ac:chgData name="Paolo Leoni" userId="a1690907-5a1b-4d14-8dd0-668ed459dea8" providerId="ADAL" clId="{BCC70490-D190-4ADE-A10E-8CAF062C9ACF}" dt="2024-10-06T21:57:18.836" v="2437" actId="1076"/>
          <ac:spMkLst>
            <pc:docMk/>
            <pc:sldMk cId="1467689397" sldId="293"/>
            <ac:spMk id="7" creationId="{A53921F9-425D-440E-4913-6BC99C9ACEA9}"/>
          </ac:spMkLst>
        </pc:spChg>
        <pc:picChg chg="del">
          <ac:chgData name="Paolo Leoni" userId="a1690907-5a1b-4d14-8dd0-668ed459dea8" providerId="ADAL" clId="{BCC70490-D190-4ADE-A10E-8CAF062C9ACF}" dt="2024-10-06T21:57:11.162" v="2435" actId="478"/>
          <ac:picMkLst>
            <pc:docMk/>
            <pc:sldMk cId="1467689397" sldId="293"/>
            <ac:picMk id="2" creationId="{95C9E29B-41D9-74F3-9B5C-2CFFB1CF750D}"/>
          </ac:picMkLst>
        </pc:picChg>
        <pc:picChg chg="add mod">
          <ac:chgData name="Paolo Leoni" userId="a1690907-5a1b-4d14-8dd0-668ed459dea8" providerId="ADAL" clId="{BCC70490-D190-4ADE-A10E-8CAF062C9ACF}" dt="2024-10-06T21:57:18.836" v="2437" actId="1076"/>
          <ac:picMkLst>
            <pc:docMk/>
            <pc:sldMk cId="1467689397" sldId="293"/>
            <ac:picMk id="3" creationId="{CE5B9388-D531-9AB5-3293-1A0A6E8F25F4}"/>
          </ac:picMkLst>
        </pc:picChg>
        <pc:picChg chg="add mod">
          <ac:chgData name="Paolo Leoni" userId="a1690907-5a1b-4d14-8dd0-668ed459dea8" providerId="ADAL" clId="{BCC70490-D190-4ADE-A10E-8CAF062C9ACF}" dt="2024-10-06T21:57:18.836" v="2437" actId="1076"/>
          <ac:picMkLst>
            <pc:docMk/>
            <pc:sldMk cId="1467689397" sldId="293"/>
            <ac:picMk id="5" creationId="{DD812130-0370-0582-3EA5-BB109C122F03}"/>
          </ac:picMkLst>
        </pc:picChg>
      </pc:sldChg>
      <pc:sldChg chg="addSp delSp modSp add mod">
        <pc:chgData name="Paolo Leoni" userId="a1690907-5a1b-4d14-8dd0-668ed459dea8" providerId="ADAL" clId="{BCC70490-D190-4ADE-A10E-8CAF062C9ACF}" dt="2024-10-09T21:32:29.662" v="3350"/>
        <pc:sldMkLst>
          <pc:docMk/>
          <pc:sldMk cId="564482666" sldId="294"/>
        </pc:sldMkLst>
        <pc:spChg chg="del">
          <ac:chgData name="Paolo Leoni" userId="a1690907-5a1b-4d14-8dd0-668ed459dea8" providerId="ADAL" clId="{BCC70490-D190-4ADE-A10E-8CAF062C9ACF}" dt="2024-10-06T21:54:42.231" v="2358" actId="478"/>
          <ac:spMkLst>
            <pc:docMk/>
            <pc:sldMk cId="564482666" sldId="294"/>
            <ac:spMk id="2" creationId="{431AE4C8-4FE2-5CF8-F568-6BAE180457CB}"/>
          </ac:spMkLst>
        </pc:spChg>
        <pc:spChg chg="del mod topLvl">
          <ac:chgData name="Paolo Leoni" userId="a1690907-5a1b-4d14-8dd0-668ed459dea8" providerId="ADAL" clId="{BCC70490-D190-4ADE-A10E-8CAF062C9ACF}" dt="2024-10-06T21:54:46.205" v="2360" actId="478"/>
          <ac:spMkLst>
            <pc:docMk/>
            <pc:sldMk cId="564482666" sldId="294"/>
            <ac:spMk id="4" creationId="{E045245C-E004-55D4-F031-DAD458DAFEE5}"/>
          </ac:spMkLst>
        </pc:spChg>
        <pc:spChg chg="mod">
          <ac:chgData name="Paolo Leoni" userId="a1690907-5a1b-4d14-8dd0-668ed459dea8" providerId="ADAL" clId="{BCC70490-D190-4ADE-A10E-8CAF062C9ACF}" dt="2024-10-09T21:32:29.662" v="3350"/>
          <ac:spMkLst>
            <pc:docMk/>
            <pc:sldMk cId="564482666" sldId="294"/>
            <ac:spMk id="5" creationId="{CEE62CE1-7F91-5D0A-1004-4F8F0D9B7C30}"/>
          </ac:spMkLst>
        </pc:spChg>
        <pc:spChg chg="del mod">
          <ac:chgData name="Paolo Leoni" userId="a1690907-5a1b-4d14-8dd0-668ed459dea8" providerId="ADAL" clId="{BCC70490-D190-4ADE-A10E-8CAF062C9ACF}" dt="2024-10-09T21:32:29.309" v="3349" actId="478"/>
          <ac:spMkLst>
            <pc:docMk/>
            <pc:sldMk cId="564482666" sldId="294"/>
            <ac:spMk id="6" creationId="{FB0A80A1-9087-EF4D-BC32-39D9AEE262E1}"/>
          </ac:spMkLst>
        </pc:spChg>
        <pc:spChg chg="mod">
          <ac:chgData name="Paolo Leoni" userId="a1690907-5a1b-4d14-8dd0-668ed459dea8" providerId="ADAL" clId="{BCC70490-D190-4ADE-A10E-8CAF062C9ACF}" dt="2024-10-09T21:32:29.662" v="3350"/>
          <ac:spMkLst>
            <pc:docMk/>
            <pc:sldMk cId="564482666" sldId="294"/>
            <ac:spMk id="8" creationId="{F28F2387-B9FE-6CA5-D5A5-62059539B106}"/>
          </ac:spMkLst>
        </pc:spChg>
        <pc:spChg chg="mod">
          <ac:chgData name="Paolo Leoni" userId="a1690907-5a1b-4d14-8dd0-668ed459dea8" providerId="ADAL" clId="{BCC70490-D190-4ADE-A10E-8CAF062C9ACF}" dt="2024-10-09T21:32:29.662" v="3350"/>
          <ac:spMkLst>
            <pc:docMk/>
            <pc:sldMk cId="564482666" sldId="294"/>
            <ac:spMk id="10" creationId="{31304BF6-8336-A58D-F86D-7C4867864C01}"/>
          </ac:spMkLst>
        </pc:spChg>
        <pc:spChg chg="del">
          <ac:chgData name="Paolo Leoni" userId="a1690907-5a1b-4d14-8dd0-668ed459dea8" providerId="ADAL" clId="{BCC70490-D190-4ADE-A10E-8CAF062C9ACF}" dt="2024-10-06T21:54:44.135" v="2359" actId="478"/>
          <ac:spMkLst>
            <pc:docMk/>
            <pc:sldMk cId="564482666" sldId="294"/>
            <ac:spMk id="12" creationId="{A9C4EE5B-3BEE-E31B-B80E-E6B55C39B766}"/>
          </ac:spMkLst>
        </pc:spChg>
        <pc:grpChg chg="add mod">
          <ac:chgData name="Paolo Leoni" userId="a1690907-5a1b-4d14-8dd0-668ed459dea8" providerId="ADAL" clId="{BCC70490-D190-4ADE-A10E-8CAF062C9ACF}" dt="2024-10-09T21:32:29.662" v="3350"/>
          <ac:grpSpMkLst>
            <pc:docMk/>
            <pc:sldMk cId="564482666" sldId="294"/>
            <ac:grpSpMk id="2" creationId="{6D7D26AB-FA01-9662-5760-60B0188046BC}"/>
          </ac:grpSpMkLst>
        </pc:grpChg>
        <pc:grpChg chg="mod">
          <ac:chgData name="Paolo Leoni" userId="a1690907-5a1b-4d14-8dd0-668ed459dea8" providerId="ADAL" clId="{BCC70490-D190-4ADE-A10E-8CAF062C9ACF}" dt="2024-10-09T21:32:29.662" v="3350"/>
          <ac:grpSpMkLst>
            <pc:docMk/>
            <pc:sldMk cId="564482666" sldId="294"/>
            <ac:grpSpMk id="4" creationId="{21091FF2-46B1-7687-8D7F-ECCD5E33DBD4}"/>
          </ac:grpSpMkLst>
        </pc:grpChg>
        <pc:grpChg chg="del mod">
          <ac:chgData name="Paolo Leoni" userId="a1690907-5a1b-4d14-8dd0-668ed459dea8" providerId="ADAL" clId="{BCC70490-D190-4ADE-A10E-8CAF062C9ACF}" dt="2024-10-06T21:54:46.205" v="2360" actId="478"/>
          <ac:grpSpMkLst>
            <pc:docMk/>
            <pc:sldMk cId="564482666" sldId="294"/>
            <ac:grpSpMk id="8" creationId="{7F833D05-15BC-FFE0-D0F6-1F7834FA5C98}"/>
          </ac:grpSpMkLst>
        </pc:grpChg>
        <pc:graphicFrameChg chg="mod topLvl">
          <ac:chgData name="Paolo Leoni" userId="a1690907-5a1b-4d14-8dd0-668ed459dea8" providerId="ADAL" clId="{BCC70490-D190-4ADE-A10E-8CAF062C9ACF}" dt="2024-10-06T21:55:08.083" v="2369" actId="1076"/>
          <ac:graphicFrameMkLst>
            <pc:docMk/>
            <pc:sldMk cId="564482666" sldId="294"/>
            <ac:graphicFrameMk id="7" creationId="{097A6279-368C-ECA3-3797-703189FB3687}"/>
          </ac:graphicFrameMkLst>
        </pc:graphicFrameChg>
        <pc:picChg chg="add mod">
          <ac:chgData name="Paolo Leoni" userId="a1690907-5a1b-4d14-8dd0-668ed459dea8" providerId="ADAL" clId="{BCC70490-D190-4ADE-A10E-8CAF062C9ACF}" dt="2024-10-06T21:55:21.167" v="2375" actId="1076"/>
          <ac:picMkLst>
            <pc:docMk/>
            <pc:sldMk cId="564482666" sldId="294"/>
            <ac:picMk id="3" creationId="{B4A0C7F1-7AE3-0779-B7DD-D13E582A2496}"/>
          </ac:picMkLst>
        </pc:picChg>
        <pc:picChg chg="mod">
          <ac:chgData name="Paolo Leoni" userId="a1690907-5a1b-4d14-8dd0-668ed459dea8" providerId="ADAL" clId="{BCC70490-D190-4ADE-A10E-8CAF062C9ACF}" dt="2024-10-06T21:54:49.839" v="2362" actId="1076"/>
          <ac:picMkLst>
            <pc:docMk/>
            <pc:sldMk cId="564482666" sldId="294"/>
            <ac:picMk id="9" creationId="{52187D65-9266-0D49-8CD0-50B8723F9FFA}"/>
          </ac:picMkLst>
        </pc:picChg>
      </pc:sldChg>
      <pc:sldChg chg="addSp delSp modSp add mod">
        <pc:chgData name="Paolo Leoni" userId="a1690907-5a1b-4d14-8dd0-668ed459dea8" providerId="ADAL" clId="{BCC70490-D190-4ADE-A10E-8CAF062C9ACF}" dt="2024-10-06T21:58:10.079" v="2447" actId="1076"/>
        <pc:sldMkLst>
          <pc:docMk/>
          <pc:sldMk cId="2643005511" sldId="295"/>
        </pc:sldMkLst>
        <pc:spChg chg="add mod">
          <ac:chgData name="Paolo Leoni" userId="a1690907-5a1b-4d14-8dd0-668ed459dea8" providerId="ADAL" clId="{BCC70490-D190-4ADE-A10E-8CAF062C9ACF}" dt="2024-10-06T21:58:10.079" v="2447" actId="1076"/>
          <ac:spMkLst>
            <pc:docMk/>
            <pc:sldMk cId="2643005511" sldId="295"/>
            <ac:spMk id="2" creationId="{2F3634C2-443C-C7D0-7066-A83D14ECBC8C}"/>
          </ac:spMkLst>
        </pc:spChg>
        <pc:spChg chg="del">
          <ac:chgData name="Paolo Leoni" userId="a1690907-5a1b-4d14-8dd0-668ed459dea8" providerId="ADAL" clId="{BCC70490-D190-4ADE-A10E-8CAF062C9ACF}" dt="2024-10-06T21:57:56.192" v="2442" actId="478"/>
          <ac:spMkLst>
            <pc:docMk/>
            <pc:sldMk cId="2643005511" sldId="295"/>
            <ac:spMk id="4" creationId="{890B9DA7-09A0-119B-C632-217D4B0DCB14}"/>
          </ac:spMkLst>
        </pc:spChg>
        <pc:spChg chg="del">
          <ac:chgData name="Paolo Leoni" userId="a1690907-5a1b-4d14-8dd0-668ed459dea8" providerId="ADAL" clId="{BCC70490-D190-4ADE-A10E-8CAF062C9ACF}" dt="2024-10-06T21:57:58.383" v="2443" actId="478"/>
          <ac:spMkLst>
            <pc:docMk/>
            <pc:sldMk cId="2643005511" sldId="295"/>
            <ac:spMk id="7" creationId="{A53921F9-425D-440E-4913-6BC99C9ACEA9}"/>
          </ac:spMkLst>
        </pc:spChg>
        <pc:picChg chg="del">
          <ac:chgData name="Paolo Leoni" userId="a1690907-5a1b-4d14-8dd0-668ed459dea8" providerId="ADAL" clId="{BCC70490-D190-4ADE-A10E-8CAF062C9ACF}" dt="2024-10-06T21:57:59.543" v="2444" actId="478"/>
          <ac:picMkLst>
            <pc:docMk/>
            <pc:sldMk cId="2643005511" sldId="295"/>
            <ac:picMk id="3" creationId="{CE5B9388-D531-9AB5-3293-1A0A6E8F25F4}"/>
          </ac:picMkLst>
        </pc:picChg>
        <pc:picChg chg="del">
          <ac:chgData name="Paolo Leoni" userId="a1690907-5a1b-4d14-8dd0-668ed459dea8" providerId="ADAL" clId="{BCC70490-D190-4ADE-A10E-8CAF062C9ACF}" dt="2024-10-06T21:58:00.664" v="2445" actId="478"/>
          <ac:picMkLst>
            <pc:docMk/>
            <pc:sldMk cId="2643005511" sldId="295"/>
            <ac:picMk id="5" creationId="{DD812130-0370-0582-3EA5-BB109C122F03}"/>
          </ac:picMkLst>
        </pc:picChg>
        <pc:picChg chg="add mod">
          <ac:chgData name="Paolo Leoni" userId="a1690907-5a1b-4d14-8dd0-668ed459dea8" providerId="ADAL" clId="{BCC70490-D190-4ADE-A10E-8CAF062C9ACF}" dt="2024-10-06T21:58:10.079" v="2447" actId="1076"/>
          <ac:picMkLst>
            <pc:docMk/>
            <pc:sldMk cId="2643005511" sldId="295"/>
            <ac:picMk id="8" creationId="{D2C33011-8076-BA7C-2D41-966EE207AD4C}"/>
          </ac:picMkLst>
        </pc:picChg>
      </pc:sldChg>
      <pc:sldChg chg="addSp delSp modSp add mod">
        <pc:chgData name="Paolo Leoni" userId="a1690907-5a1b-4d14-8dd0-668ed459dea8" providerId="ADAL" clId="{BCC70490-D190-4ADE-A10E-8CAF062C9ACF}" dt="2024-10-06T21:58:51.017" v="2453" actId="1076"/>
        <pc:sldMkLst>
          <pc:docMk/>
          <pc:sldMk cId="3017698080" sldId="296"/>
        </pc:sldMkLst>
        <pc:spChg chg="del mod">
          <ac:chgData name="Paolo Leoni" userId="a1690907-5a1b-4d14-8dd0-668ed459dea8" providerId="ADAL" clId="{BCC70490-D190-4ADE-A10E-8CAF062C9ACF}" dt="2024-10-06T21:58:46.179" v="2451" actId="478"/>
          <ac:spMkLst>
            <pc:docMk/>
            <pc:sldMk cId="3017698080" sldId="296"/>
            <ac:spMk id="2" creationId="{2F3634C2-443C-C7D0-7066-A83D14ECBC8C}"/>
          </ac:spMkLst>
        </pc:spChg>
        <pc:spChg chg="add mod">
          <ac:chgData name="Paolo Leoni" userId="a1690907-5a1b-4d14-8dd0-668ed459dea8" providerId="ADAL" clId="{BCC70490-D190-4ADE-A10E-8CAF062C9ACF}" dt="2024-10-06T21:58:51.017" v="2453" actId="1076"/>
          <ac:spMkLst>
            <pc:docMk/>
            <pc:sldMk cId="3017698080" sldId="296"/>
            <ac:spMk id="3" creationId="{C34A24AA-E92E-A92D-3E0D-01B34D3C6AAA}"/>
          </ac:spMkLst>
        </pc:spChg>
        <pc:spChg chg="mod">
          <ac:chgData name="Paolo Leoni" userId="a1690907-5a1b-4d14-8dd0-668ed459dea8" providerId="ADAL" clId="{BCC70490-D190-4ADE-A10E-8CAF062C9ACF}" dt="2024-10-06T21:58:51.017" v="2453" actId="1076"/>
          <ac:spMkLst>
            <pc:docMk/>
            <pc:sldMk cId="3017698080" sldId="296"/>
            <ac:spMk id="9" creationId="{47C9B4FC-E44D-EC8B-F2C6-72E3BF4F1ED4}"/>
          </ac:spMkLst>
        </pc:spChg>
        <pc:grpChg chg="add mod">
          <ac:chgData name="Paolo Leoni" userId="a1690907-5a1b-4d14-8dd0-668ed459dea8" providerId="ADAL" clId="{BCC70490-D190-4ADE-A10E-8CAF062C9ACF}" dt="2024-10-06T21:58:51.017" v="2453" actId="1076"/>
          <ac:grpSpMkLst>
            <pc:docMk/>
            <pc:sldMk cId="3017698080" sldId="296"/>
            <ac:grpSpMk id="5" creationId="{E4237498-7E27-0F89-66B7-371F522CA31D}"/>
          </ac:grpSpMkLst>
        </pc:grpChg>
        <pc:picChg chg="add mod">
          <ac:chgData name="Paolo Leoni" userId="a1690907-5a1b-4d14-8dd0-668ed459dea8" providerId="ADAL" clId="{BCC70490-D190-4ADE-A10E-8CAF062C9ACF}" dt="2024-10-06T21:58:51.017" v="2453" actId="1076"/>
          <ac:picMkLst>
            <pc:docMk/>
            <pc:sldMk cId="3017698080" sldId="296"/>
            <ac:picMk id="4" creationId="{9F9A1A9C-E3B2-3817-D474-4A521F944F7F}"/>
          </ac:picMkLst>
        </pc:picChg>
        <pc:picChg chg="mod">
          <ac:chgData name="Paolo Leoni" userId="a1690907-5a1b-4d14-8dd0-668ed459dea8" providerId="ADAL" clId="{BCC70490-D190-4ADE-A10E-8CAF062C9ACF}" dt="2024-10-06T21:58:51.017" v="2453" actId="1076"/>
          <ac:picMkLst>
            <pc:docMk/>
            <pc:sldMk cId="3017698080" sldId="296"/>
            <ac:picMk id="7" creationId="{C4FEB52E-00A1-2C6E-F22A-805302CDEC97}"/>
          </ac:picMkLst>
        </pc:picChg>
        <pc:picChg chg="del">
          <ac:chgData name="Paolo Leoni" userId="a1690907-5a1b-4d14-8dd0-668ed459dea8" providerId="ADAL" clId="{BCC70490-D190-4ADE-A10E-8CAF062C9ACF}" dt="2024-10-06T21:58:42.631" v="2449" actId="478"/>
          <ac:picMkLst>
            <pc:docMk/>
            <pc:sldMk cId="3017698080" sldId="296"/>
            <ac:picMk id="8" creationId="{D2C33011-8076-BA7C-2D41-966EE207AD4C}"/>
          </ac:picMkLst>
        </pc:picChg>
      </pc:sldChg>
      <pc:sldChg chg="addSp delSp modSp add mod">
        <pc:chgData name="Paolo Leoni" userId="a1690907-5a1b-4d14-8dd0-668ed459dea8" providerId="ADAL" clId="{BCC70490-D190-4ADE-A10E-8CAF062C9ACF}" dt="2024-10-06T21:59:15.456" v="2457" actId="1076"/>
        <pc:sldMkLst>
          <pc:docMk/>
          <pc:sldMk cId="1080323108" sldId="297"/>
        </pc:sldMkLst>
        <pc:spChg chg="add mod">
          <ac:chgData name="Paolo Leoni" userId="a1690907-5a1b-4d14-8dd0-668ed459dea8" providerId="ADAL" clId="{BCC70490-D190-4ADE-A10E-8CAF062C9ACF}" dt="2024-10-06T21:59:15.456" v="2457" actId="1076"/>
          <ac:spMkLst>
            <pc:docMk/>
            <pc:sldMk cId="1080323108" sldId="297"/>
            <ac:spMk id="2" creationId="{BB00A586-DB35-ADD1-B650-C297E7570C7D}"/>
          </ac:spMkLst>
        </pc:spChg>
        <pc:spChg chg="del">
          <ac:chgData name="Paolo Leoni" userId="a1690907-5a1b-4d14-8dd0-668ed459dea8" providerId="ADAL" clId="{BCC70490-D190-4ADE-A10E-8CAF062C9ACF}" dt="2024-10-06T21:59:11.651" v="2455" actId="478"/>
          <ac:spMkLst>
            <pc:docMk/>
            <pc:sldMk cId="1080323108" sldId="297"/>
            <ac:spMk id="3" creationId="{C34A24AA-E92E-A92D-3E0D-01B34D3C6AAA}"/>
          </ac:spMkLst>
        </pc:spChg>
        <pc:spChg chg="add mod">
          <ac:chgData name="Paolo Leoni" userId="a1690907-5a1b-4d14-8dd0-668ed459dea8" providerId="ADAL" clId="{BCC70490-D190-4ADE-A10E-8CAF062C9ACF}" dt="2024-10-06T21:59:15.456" v="2457" actId="1076"/>
          <ac:spMkLst>
            <pc:docMk/>
            <pc:sldMk cId="1080323108" sldId="297"/>
            <ac:spMk id="8" creationId="{865DF613-C99C-D5A4-E34C-2383B757F028}"/>
          </ac:spMkLst>
        </pc:spChg>
        <pc:grpChg chg="del">
          <ac:chgData name="Paolo Leoni" userId="a1690907-5a1b-4d14-8dd0-668ed459dea8" providerId="ADAL" clId="{BCC70490-D190-4ADE-A10E-8CAF062C9ACF}" dt="2024-10-06T21:59:11.651" v="2455" actId="478"/>
          <ac:grpSpMkLst>
            <pc:docMk/>
            <pc:sldMk cId="1080323108" sldId="297"/>
            <ac:grpSpMk id="5" creationId="{E4237498-7E27-0F89-66B7-371F522CA31D}"/>
          </ac:grpSpMkLst>
        </pc:grpChg>
        <pc:picChg chg="del">
          <ac:chgData name="Paolo Leoni" userId="a1690907-5a1b-4d14-8dd0-668ed459dea8" providerId="ADAL" clId="{BCC70490-D190-4ADE-A10E-8CAF062C9ACF}" dt="2024-10-06T21:59:11.651" v="2455" actId="478"/>
          <ac:picMkLst>
            <pc:docMk/>
            <pc:sldMk cId="1080323108" sldId="297"/>
            <ac:picMk id="4" creationId="{9F9A1A9C-E3B2-3817-D474-4A521F944F7F}"/>
          </ac:picMkLst>
        </pc:picChg>
        <pc:picChg chg="add mod">
          <ac:chgData name="Paolo Leoni" userId="a1690907-5a1b-4d14-8dd0-668ed459dea8" providerId="ADAL" clId="{BCC70490-D190-4ADE-A10E-8CAF062C9ACF}" dt="2024-10-06T21:59:15.456" v="2457" actId="1076"/>
          <ac:picMkLst>
            <pc:docMk/>
            <pc:sldMk cId="1080323108" sldId="297"/>
            <ac:picMk id="10" creationId="{B938F5B3-95FC-3480-FBB0-C3269BBC1761}"/>
          </ac:picMkLst>
        </pc:picChg>
        <pc:picChg chg="add mod">
          <ac:chgData name="Paolo Leoni" userId="a1690907-5a1b-4d14-8dd0-668ed459dea8" providerId="ADAL" clId="{BCC70490-D190-4ADE-A10E-8CAF062C9ACF}" dt="2024-10-06T21:59:15.456" v="2457" actId="1076"/>
          <ac:picMkLst>
            <pc:docMk/>
            <pc:sldMk cId="1080323108" sldId="297"/>
            <ac:picMk id="11" creationId="{C1637165-E9CA-044E-CA0C-B903D11CE2B2}"/>
          </ac:picMkLst>
        </pc:picChg>
        <pc:picChg chg="add mod">
          <ac:chgData name="Paolo Leoni" userId="a1690907-5a1b-4d14-8dd0-668ed459dea8" providerId="ADAL" clId="{BCC70490-D190-4ADE-A10E-8CAF062C9ACF}" dt="2024-10-06T21:59:15.456" v="2457" actId="1076"/>
          <ac:picMkLst>
            <pc:docMk/>
            <pc:sldMk cId="1080323108" sldId="297"/>
            <ac:picMk id="12" creationId="{5FF806DE-F414-6951-6A18-5FED00ABEBD4}"/>
          </ac:picMkLst>
        </pc:picChg>
      </pc:sldChg>
      <pc:sldChg chg="addSp delSp modSp add mod">
        <pc:chgData name="Paolo Leoni" userId="a1690907-5a1b-4d14-8dd0-668ed459dea8" providerId="ADAL" clId="{BCC70490-D190-4ADE-A10E-8CAF062C9ACF}" dt="2024-10-06T21:59:39.777" v="2461" actId="1076"/>
        <pc:sldMkLst>
          <pc:docMk/>
          <pc:sldMk cId="3082997602" sldId="298"/>
        </pc:sldMkLst>
        <pc:spChg chg="del">
          <ac:chgData name="Paolo Leoni" userId="a1690907-5a1b-4d14-8dd0-668ed459dea8" providerId="ADAL" clId="{BCC70490-D190-4ADE-A10E-8CAF062C9ACF}" dt="2024-10-06T21:59:35.807" v="2459" actId="478"/>
          <ac:spMkLst>
            <pc:docMk/>
            <pc:sldMk cId="3082997602" sldId="298"/>
            <ac:spMk id="2" creationId="{BB00A586-DB35-ADD1-B650-C297E7570C7D}"/>
          </ac:spMkLst>
        </pc:spChg>
        <pc:spChg chg="add mod">
          <ac:chgData name="Paolo Leoni" userId="a1690907-5a1b-4d14-8dd0-668ed459dea8" providerId="ADAL" clId="{BCC70490-D190-4ADE-A10E-8CAF062C9ACF}" dt="2024-10-06T21:59:39.777" v="2461" actId="1076"/>
          <ac:spMkLst>
            <pc:docMk/>
            <pc:sldMk cId="3082997602" sldId="298"/>
            <ac:spMk id="3" creationId="{5561C33E-8F9B-2977-09A9-75AB8C5EFBB1}"/>
          </ac:spMkLst>
        </pc:spChg>
        <pc:spChg chg="add mod">
          <ac:chgData name="Paolo Leoni" userId="a1690907-5a1b-4d14-8dd0-668ed459dea8" providerId="ADAL" clId="{BCC70490-D190-4ADE-A10E-8CAF062C9ACF}" dt="2024-10-06T21:59:39.777" v="2461" actId="1076"/>
          <ac:spMkLst>
            <pc:docMk/>
            <pc:sldMk cId="3082997602" sldId="298"/>
            <ac:spMk id="4" creationId="{FDF7567B-3861-7C89-B3CB-848CFD384691}"/>
          </ac:spMkLst>
        </pc:spChg>
        <pc:spChg chg="add mod">
          <ac:chgData name="Paolo Leoni" userId="a1690907-5a1b-4d14-8dd0-668ed459dea8" providerId="ADAL" clId="{BCC70490-D190-4ADE-A10E-8CAF062C9ACF}" dt="2024-10-06T21:59:39.777" v="2461" actId="1076"/>
          <ac:spMkLst>
            <pc:docMk/>
            <pc:sldMk cId="3082997602" sldId="298"/>
            <ac:spMk id="5" creationId="{0E89BECD-02A3-AB85-2082-A4B18CD2195D}"/>
          </ac:spMkLst>
        </pc:spChg>
        <pc:spChg chg="del">
          <ac:chgData name="Paolo Leoni" userId="a1690907-5a1b-4d14-8dd0-668ed459dea8" providerId="ADAL" clId="{BCC70490-D190-4ADE-A10E-8CAF062C9ACF}" dt="2024-10-06T21:59:35.807" v="2459" actId="478"/>
          <ac:spMkLst>
            <pc:docMk/>
            <pc:sldMk cId="3082997602" sldId="298"/>
            <ac:spMk id="8" creationId="{865DF613-C99C-D5A4-E34C-2383B757F028}"/>
          </ac:spMkLst>
        </pc:spChg>
        <pc:spChg chg="add mod">
          <ac:chgData name="Paolo Leoni" userId="a1690907-5a1b-4d14-8dd0-668ed459dea8" providerId="ADAL" clId="{BCC70490-D190-4ADE-A10E-8CAF062C9ACF}" dt="2024-10-06T21:59:39.777" v="2461" actId="1076"/>
          <ac:spMkLst>
            <pc:docMk/>
            <pc:sldMk cId="3082997602" sldId="298"/>
            <ac:spMk id="9" creationId="{2E3C8CF0-550F-DD4A-85B8-A83BFA12956B}"/>
          </ac:spMkLst>
        </pc:spChg>
        <pc:picChg chg="add mod">
          <ac:chgData name="Paolo Leoni" userId="a1690907-5a1b-4d14-8dd0-668ed459dea8" providerId="ADAL" clId="{BCC70490-D190-4ADE-A10E-8CAF062C9ACF}" dt="2024-10-06T21:59:39.777" v="2461" actId="1076"/>
          <ac:picMkLst>
            <pc:docMk/>
            <pc:sldMk cId="3082997602" sldId="298"/>
            <ac:picMk id="7" creationId="{F9C2DE38-5A37-D995-51F6-2415700C77FB}"/>
          </ac:picMkLst>
        </pc:picChg>
        <pc:picChg chg="del">
          <ac:chgData name="Paolo Leoni" userId="a1690907-5a1b-4d14-8dd0-668ed459dea8" providerId="ADAL" clId="{BCC70490-D190-4ADE-A10E-8CAF062C9ACF}" dt="2024-10-06T21:59:35.807" v="2459" actId="478"/>
          <ac:picMkLst>
            <pc:docMk/>
            <pc:sldMk cId="3082997602" sldId="298"/>
            <ac:picMk id="10" creationId="{B938F5B3-95FC-3480-FBB0-C3269BBC1761}"/>
          </ac:picMkLst>
        </pc:picChg>
        <pc:picChg chg="del">
          <ac:chgData name="Paolo Leoni" userId="a1690907-5a1b-4d14-8dd0-668ed459dea8" providerId="ADAL" clId="{BCC70490-D190-4ADE-A10E-8CAF062C9ACF}" dt="2024-10-06T21:59:35.807" v="2459" actId="478"/>
          <ac:picMkLst>
            <pc:docMk/>
            <pc:sldMk cId="3082997602" sldId="298"/>
            <ac:picMk id="11" creationId="{C1637165-E9CA-044E-CA0C-B903D11CE2B2}"/>
          </ac:picMkLst>
        </pc:picChg>
        <pc:picChg chg="del">
          <ac:chgData name="Paolo Leoni" userId="a1690907-5a1b-4d14-8dd0-668ed459dea8" providerId="ADAL" clId="{BCC70490-D190-4ADE-A10E-8CAF062C9ACF}" dt="2024-10-06T21:59:35.807" v="2459" actId="478"/>
          <ac:picMkLst>
            <pc:docMk/>
            <pc:sldMk cId="3082997602" sldId="298"/>
            <ac:picMk id="12" creationId="{5FF806DE-F414-6951-6A18-5FED00ABEBD4}"/>
          </ac:picMkLst>
        </pc:picChg>
        <pc:picChg chg="add mod">
          <ac:chgData name="Paolo Leoni" userId="a1690907-5a1b-4d14-8dd0-668ed459dea8" providerId="ADAL" clId="{BCC70490-D190-4ADE-A10E-8CAF062C9ACF}" dt="2024-10-06T21:59:39.777" v="2461" actId="1076"/>
          <ac:picMkLst>
            <pc:docMk/>
            <pc:sldMk cId="3082997602" sldId="298"/>
            <ac:picMk id="13" creationId="{68AA7418-5432-1F49-1214-9FC7EAD9A26D}"/>
          </ac:picMkLst>
        </pc:picChg>
        <pc:picChg chg="add mod">
          <ac:chgData name="Paolo Leoni" userId="a1690907-5a1b-4d14-8dd0-668ed459dea8" providerId="ADAL" clId="{BCC70490-D190-4ADE-A10E-8CAF062C9ACF}" dt="2024-10-06T21:59:39.777" v="2461" actId="1076"/>
          <ac:picMkLst>
            <pc:docMk/>
            <pc:sldMk cId="3082997602" sldId="298"/>
            <ac:picMk id="14" creationId="{39C71C8B-E156-449B-D7DD-47ADE2F1714E}"/>
          </ac:picMkLst>
        </pc:picChg>
      </pc:sldChg>
      <pc:sldChg chg="addSp delSp modSp add mod modAnim">
        <pc:chgData name="Paolo Leoni" userId="a1690907-5a1b-4d14-8dd0-668ed459dea8" providerId="ADAL" clId="{BCC70490-D190-4ADE-A10E-8CAF062C9ACF}" dt="2024-10-06T22:03:51.403" v="2492" actId="14100"/>
        <pc:sldMkLst>
          <pc:docMk/>
          <pc:sldMk cId="3857608390" sldId="299"/>
        </pc:sldMkLst>
        <pc:spChg chg="add mod">
          <ac:chgData name="Paolo Leoni" userId="a1690907-5a1b-4d14-8dd0-668ed459dea8" providerId="ADAL" clId="{BCC70490-D190-4ADE-A10E-8CAF062C9ACF}" dt="2024-10-06T22:02:50.819" v="2480"/>
          <ac:spMkLst>
            <pc:docMk/>
            <pc:sldMk cId="3857608390" sldId="299"/>
            <ac:spMk id="2" creationId="{B117F28F-34A0-431D-6234-2BA142B6A605}"/>
          </ac:spMkLst>
        </pc:spChg>
        <pc:spChg chg="del">
          <ac:chgData name="Paolo Leoni" userId="a1690907-5a1b-4d14-8dd0-668ed459dea8" providerId="ADAL" clId="{BCC70490-D190-4ADE-A10E-8CAF062C9ACF}" dt="2024-10-06T22:00:06.837" v="2477" actId="478"/>
          <ac:spMkLst>
            <pc:docMk/>
            <pc:sldMk cId="3857608390" sldId="299"/>
            <ac:spMk id="3" creationId="{5561C33E-8F9B-2977-09A9-75AB8C5EFBB1}"/>
          </ac:spMkLst>
        </pc:spChg>
        <pc:spChg chg="del">
          <ac:chgData name="Paolo Leoni" userId="a1690907-5a1b-4d14-8dd0-668ed459dea8" providerId="ADAL" clId="{BCC70490-D190-4ADE-A10E-8CAF062C9ACF}" dt="2024-10-06T22:00:11.563" v="2478" actId="478"/>
          <ac:spMkLst>
            <pc:docMk/>
            <pc:sldMk cId="3857608390" sldId="299"/>
            <ac:spMk id="4" creationId="{FDF7567B-3861-7C89-B3CB-848CFD384691}"/>
          </ac:spMkLst>
        </pc:spChg>
        <pc:spChg chg="del">
          <ac:chgData name="Paolo Leoni" userId="a1690907-5a1b-4d14-8dd0-668ed459dea8" providerId="ADAL" clId="{BCC70490-D190-4ADE-A10E-8CAF062C9ACF}" dt="2024-10-06T22:00:14.215" v="2479" actId="478"/>
          <ac:spMkLst>
            <pc:docMk/>
            <pc:sldMk cId="3857608390" sldId="299"/>
            <ac:spMk id="5" creationId="{0E89BECD-02A3-AB85-2082-A4B18CD2195D}"/>
          </ac:spMkLst>
        </pc:spChg>
        <pc:spChg chg="mod">
          <ac:chgData name="Paolo Leoni" userId="a1690907-5a1b-4d14-8dd0-668ed459dea8" providerId="ADAL" clId="{BCC70490-D190-4ADE-A10E-8CAF062C9ACF}" dt="2024-10-06T22:00:02.981" v="2476" actId="20577"/>
          <ac:spMkLst>
            <pc:docMk/>
            <pc:sldMk cId="3857608390" sldId="299"/>
            <ac:spMk id="6" creationId="{FB0A80A1-9087-EF4D-BC32-39D9AEE262E1}"/>
          </ac:spMkLst>
        </pc:spChg>
        <pc:spChg chg="add mod">
          <ac:chgData name="Paolo Leoni" userId="a1690907-5a1b-4d14-8dd0-668ed459dea8" providerId="ADAL" clId="{BCC70490-D190-4ADE-A10E-8CAF062C9ACF}" dt="2024-10-06T22:02:50.819" v="2480"/>
          <ac:spMkLst>
            <pc:docMk/>
            <pc:sldMk cId="3857608390" sldId="299"/>
            <ac:spMk id="8" creationId="{3DCED131-D9A2-C68F-8B38-DC9A7DB9568B}"/>
          </ac:spMkLst>
        </pc:spChg>
        <pc:spChg chg="del">
          <ac:chgData name="Paolo Leoni" userId="a1690907-5a1b-4d14-8dd0-668ed459dea8" providerId="ADAL" clId="{BCC70490-D190-4ADE-A10E-8CAF062C9ACF}" dt="2024-10-06T22:00:06.837" v="2477" actId="478"/>
          <ac:spMkLst>
            <pc:docMk/>
            <pc:sldMk cId="3857608390" sldId="299"/>
            <ac:spMk id="9" creationId="{2E3C8CF0-550F-DD4A-85B8-A83BFA12956B}"/>
          </ac:spMkLst>
        </pc:spChg>
        <pc:spChg chg="add mod">
          <ac:chgData name="Paolo Leoni" userId="a1690907-5a1b-4d14-8dd0-668ed459dea8" providerId="ADAL" clId="{BCC70490-D190-4ADE-A10E-8CAF062C9ACF}" dt="2024-10-06T22:02:50.819" v="2480"/>
          <ac:spMkLst>
            <pc:docMk/>
            <pc:sldMk cId="3857608390" sldId="299"/>
            <ac:spMk id="10" creationId="{6D8A4C73-9BFF-AE59-5070-95BBE3AC758D}"/>
          </ac:spMkLst>
        </pc:spChg>
        <pc:spChg chg="add mod">
          <ac:chgData name="Paolo Leoni" userId="a1690907-5a1b-4d14-8dd0-668ed459dea8" providerId="ADAL" clId="{BCC70490-D190-4ADE-A10E-8CAF062C9ACF}" dt="2024-10-06T22:02:50.819" v="2480"/>
          <ac:spMkLst>
            <pc:docMk/>
            <pc:sldMk cId="3857608390" sldId="299"/>
            <ac:spMk id="11" creationId="{E77E71E6-25F1-C6FA-CE2F-0859BFC59D93}"/>
          </ac:spMkLst>
        </pc:spChg>
        <pc:spChg chg="add mod">
          <ac:chgData name="Paolo Leoni" userId="a1690907-5a1b-4d14-8dd0-668ed459dea8" providerId="ADAL" clId="{BCC70490-D190-4ADE-A10E-8CAF062C9ACF}" dt="2024-10-06T22:02:50.819" v="2480"/>
          <ac:spMkLst>
            <pc:docMk/>
            <pc:sldMk cId="3857608390" sldId="299"/>
            <ac:spMk id="12" creationId="{26FB0B2C-F872-5A5D-D58B-7E536407F354}"/>
          </ac:spMkLst>
        </pc:spChg>
        <pc:spChg chg="add mod">
          <ac:chgData name="Paolo Leoni" userId="a1690907-5a1b-4d14-8dd0-668ed459dea8" providerId="ADAL" clId="{BCC70490-D190-4ADE-A10E-8CAF062C9ACF}" dt="2024-10-06T22:02:50.819" v="2480"/>
          <ac:spMkLst>
            <pc:docMk/>
            <pc:sldMk cId="3857608390" sldId="299"/>
            <ac:spMk id="15" creationId="{A16D0533-C3D7-3972-DD43-7A1365F5AD91}"/>
          </ac:spMkLst>
        </pc:spChg>
        <pc:spChg chg="add mod">
          <ac:chgData name="Paolo Leoni" userId="a1690907-5a1b-4d14-8dd0-668ed459dea8" providerId="ADAL" clId="{BCC70490-D190-4ADE-A10E-8CAF062C9ACF}" dt="2024-10-06T22:02:50.819" v="2480"/>
          <ac:spMkLst>
            <pc:docMk/>
            <pc:sldMk cId="3857608390" sldId="299"/>
            <ac:spMk id="23" creationId="{FCF009A9-6D8D-07C0-F870-6BE56F0B8B37}"/>
          </ac:spMkLst>
        </pc:spChg>
        <pc:spChg chg="add mod">
          <ac:chgData name="Paolo Leoni" userId="a1690907-5a1b-4d14-8dd0-668ed459dea8" providerId="ADAL" clId="{BCC70490-D190-4ADE-A10E-8CAF062C9ACF}" dt="2024-10-06T22:02:50.819" v="2480"/>
          <ac:spMkLst>
            <pc:docMk/>
            <pc:sldMk cId="3857608390" sldId="299"/>
            <ac:spMk id="24" creationId="{A886ABA5-81ED-2929-9080-01EB409CE3E7}"/>
          </ac:spMkLst>
        </pc:spChg>
        <pc:spChg chg="add mod">
          <ac:chgData name="Paolo Leoni" userId="a1690907-5a1b-4d14-8dd0-668ed459dea8" providerId="ADAL" clId="{BCC70490-D190-4ADE-A10E-8CAF062C9ACF}" dt="2024-10-06T22:03:39.328" v="2489" actId="164"/>
          <ac:spMkLst>
            <pc:docMk/>
            <pc:sldMk cId="3857608390" sldId="299"/>
            <ac:spMk id="26" creationId="{2FFCA17C-29D3-A7E9-A563-294D83AA457D}"/>
          </ac:spMkLst>
        </pc:spChg>
        <pc:spChg chg="add mod">
          <ac:chgData name="Paolo Leoni" userId="a1690907-5a1b-4d14-8dd0-668ed459dea8" providerId="ADAL" clId="{BCC70490-D190-4ADE-A10E-8CAF062C9ACF}" dt="2024-10-06T22:03:39.328" v="2489" actId="164"/>
          <ac:spMkLst>
            <pc:docMk/>
            <pc:sldMk cId="3857608390" sldId="299"/>
            <ac:spMk id="27" creationId="{280D3354-E373-B0AC-B08D-B26DA99D0534}"/>
          </ac:spMkLst>
        </pc:spChg>
        <pc:grpChg chg="add mod">
          <ac:chgData name="Paolo Leoni" userId="a1690907-5a1b-4d14-8dd0-668ed459dea8" providerId="ADAL" clId="{BCC70490-D190-4ADE-A10E-8CAF062C9ACF}" dt="2024-10-06T22:03:51.403" v="2492" actId="14100"/>
          <ac:grpSpMkLst>
            <pc:docMk/>
            <pc:sldMk cId="3857608390" sldId="299"/>
            <ac:grpSpMk id="30" creationId="{5310EDC4-3222-79A1-20B6-9E29BC802FC4}"/>
          </ac:grpSpMkLst>
        </pc:grpChg>
        <pc:graphicFrameChg chg="add mod">
          <ac:chgData name="Paolo Leoni" userId="a1690907-5a1b-4d14-8dd0-668ed459dea8" providerId="ADAL" clId="{BCC70490-D190-4ADE-A10E-8CAF062C9ACF}" dt="2024-10-06T22:03:39.328" v="2489" actId="164"/>
          <ac:graphicFrameMkLst>
            <pc:docMk/>
            <pc:sldMk cId="3857608390" sldId="299"/>
            <ac:graphicFrameMk id="28" creationId="{E8E72029-9C7B-7CCD-BB77-5A85A9D43E03}"/>
          </ac:graphicFrameMkLst>
        </pc:graphicFrameChg>
        <pc:picChg chg="del">
          <ac:chgData name="Paolo Leoni" userId="a1690907-5a1b-4d14-8dd0-668ed459dea8" providerId="ADAL" clId="{BCC70490-D190-4ADE-A10E-8CAF062C9ACF}" dt="2024-10-06T22:00:06.837" v="2477" actId="478"/>
          <ac:picMkLst>
            <pc:docMk/>
            <pc:sldMk cId="3857608390" sldId="299"/>
            <ac:picMk id="7" creationId="{F9C2DE38-5A37-D995-51F6-2415700C77FB}"/>
          </ac:picMkLst>
        </pc:picChg>
        <pc:picChg chg="del">
          <ac:chgData name="Paolo Leoni" userId="a1690907-5a1b-4d14-8dd0-668ed459dea8" providerId="ADAL" clId="{BCC70490-D190-4ADE-A10E-8CAF062C9ACF}" dt="2024-10-06T22:00:06.837" v="2477" actId="478"/>
          <ac:picMkLst>
            <pc:docMk/>
            <pc:sldMk cId="3857608390" sldId="299"/>
            <ac:picMk id="13" creationId="{68AA7418-5432-1F49-1214-9FC7EAD9A26D}"/>
          </ac:picMkLst>
        </pc:picChg>
        <pc:picChg chg="del">
          <ac:chgData name="Paolo Leoni" userId="a1690907-5a1b-4d14-8dd0-668ed459dea8" providerId="ADAL" clId="{BCC70490-D190-4ADE-A10E-8CAF062C9ACF}" dt="2024-10-06T22:00:06.837" v="2477" actId="478"/>
          <ac:picMkLst>
            <pc:docMk/>
            <pc:sldMk cId="3857608390" sldId="299"/>
            <ac:picMk id="14" creationId="{39C71C8B-E156-449B-D7DD-47ADE2F1714E}"/>
          </ac:picMkLst>
        </pc:picChg>
        <pc:picChg chg="add del mod">
          <ac:chgData name="Paolo Leoni" userId="a1690907-5a1b-4d14-8dd0-668ed459dea8" providerId="ADAL" clId="{BCC70490-D190-4ADE-A10E-8CAF062C9ACF}" dt="2024-10-06T22:03:15.121" v="2487" actId="478"/>
          <ac:picMkLst>
            <pc:docMk/>
            <pc:sldMk cId="3857608390" sldId="299"/>
            <ac:picMk id="25" creationId="{A2B14B61-3DC4-996B-3D8A-68E1B98B0C70}"/>
          </ac:picMkLst>
        </pc:picChg>
        <pc:picChg chg="add mod">
          <ac:chgData name="Paolo Leoni" userId="a1690907-5a1b-4d14-8dd0-668ed459dea8" providerId="ADAL" clId="{BCC70490-D190-4ADE-A10E-8CAF062C9ACF}" dt="2024-10-06T22:03:39.328" v="2489" actId="164"/>
          <ac:picMkLst>
            <pc:docMk/>
            <pc:sldMk cId="3857608390" sldId="299"/>
            <ac:picMk id="29" creationId="{526021AC-C0B5-D2AC-65B6-E1BFD1BB54CE}"/>
          </ac:picMkLst>
        </pc:picChg>
        <pc:cxnChg chg="add mod">
          <ac:chgData name="Paolo Leoni" userId="a1690907-5a1b-4d14-8dd0-668ed459dea8" providerId="ADAL" clId="{BCC70490-D190-4ADE-A10E-8CAF062C9ACF}" dt="2024-10-06T22:02:50.819" v="2480"/>
          <ac:cxnSpMkLst>
            <pc:docMk/>
            <pc:sldMk cId="3857608390" sldId="299"/>
            <ac:cxnSpMk id="16" creationId="{7F58AD07-DEE2-0459-5BCB-12A2D05FAA91}"/>
          </ac:cxnSpMkLst>
        </pc:cxnChg>
        <pc:cxnChg chg="add mod">
          <ac:chgData name="Paolo Leoni" userId="a1690907-5a1b-4d14-8dd0-668ed459dea8" providerId="ADAL" clId="{BCC70490-D190-4ADE-A10E-8CAF062C9ACF}" dt="2024-10-06T22:02:50.819" v="2480"/>
          <ac:cxnSpMkLst>
            <pc:docMk/>
            <pc:sldMk cId="3857608390" sldId="299"/>
            <ac:cxnSpMk id="17" creationId="{47350623-3F0E-A3ED-0B0F-70D858C36BC4}"/>
          </ac:cxnSpMkLst>
        </pc:cxnChg>
        <pc:cxnChg chg="add mod">
          <ac:chgData name="Paolo Leoni" userId="a1690907-5a1b-4d14-8dd0-668ed459dea8" providerId="ADAL" clId="{BCC70490-D190-4ADE-A10E-8CAF062C9ACF}" dt="2024-10-06T22:02:50.819" v="2480"/>
          <ac:cxnSpMkLst>
            <pc:docMk/>
            <pc:sldMk cId="3857608390" sldId="299"/>
            <ac:cxnSpMk id="18" creationId="{B8F3E329-7FAF-8010-C34A-BEED18BD83A9}"/>
          </ac:cxnSpMkLst>
        </pc:cxnChg>
        <pc:cxnChg chg="add mod">
          <ac:chgData name="Paolo Leoni" userId="a1690907-5a1b-4d14-8dd0-668ed459dea8" providerId="ADAL" clId="{BCC70490-D190-4ADE-A10E-8CAF062C9ACF}" dt="2024-10-06T22:02:50.819" v="2480"/>
          <ac:cxnSpMkLst>
            <pc:docMk/>
            <pc:sldMk cId="3857608390" sldId="299"/>
            <ac:cxnSpMk id="19" creationId="{95FC243E-298C-B5AF-8058-35D08FF1A0AA}"/>
          </ac:cxnSpMkLst>
        </pc:cxnChg>
        <pc:cxnChg chg="add mod">
          <ac:chgData name="Paolo Leoni" userId="a1690907-5a1b-4d14-8dd0-668ed459dea8" providerId="ADAL" clId="{BCC70490-D190-4ADE-A10E-8CAF062C9ACF}" dt="2024-10-06T22:02:50.819" v="2480"/>
          <ac:cxnSpMkLst>
            <pc:docMk/>
            <pc:sldMk cId="3857608390" sldId="299"/>
            <ac:cxnSpMk id="20" creationId="{BEA9AD04-22F9-50DA-DACF-B0258E751286}"/>
          </ac:cxnSpMkLst>
        </pc:cxnChg>
        <pc:cxnChg chg="add mod">
          <ac:chgData name="Paolo Leoni" userId="a1690907-5a1b-4d14-8dd0-668ed459dea8" providerId="ADAL" clId="{BCC70490-D190-4ADE-A10E-8CAF062C9ACF}" dt="2024-10-06T22:02:50.819" v="2480"/>
          <ac:cxnSpMkLst>
            <pc:docMk/>
            <pc:sldMk cId="3857608390" sldId="299"/>
            <ac:cxnSpMk id="21" creationId="{5543F350-AB46-BD58-656B-C2122121B752}"/>
          </ac:cxnSpMkLst>
        </pc:cxnChg>
        <pc:cxnChg chg="add mod">
          <ac:chgData name="Paolo Leoni" userId="a1690907-5a1b-4d14-8dd0-668ed459dea8" providerId="ADAL" clId="{BCC70490-D190-4ADE-A10E-8CAF062C9ACF}" dt="2024-10-06T22:02:50.819" v="2480"/>
          <ac:cxnSpMkLst>
            <pc:docMk/>
            <pc:sldMk cId="3857608390" sldId="299"/>
            <ac:cxnSpMk id="22" creationId="{C0C256F8-B2A8-0E44-819F-932ED6170833}"/>
          </ac:cxnSpMkLst>
        </pc:cxnChg>
      </pc:sldChg>
      <pc:sldChg chg="add ord">
        <pc:chgData name="Paolo Leoni" userId="a1690907-5a1b-4d14-8dd0-668ed459dea8" providerId="ADAL" clId="{BCC70490-D190-4ADE-A10E-8CAF062C9ACF}" dt="2024-10-09T09:37:30.037" v="2906"/>
        <pc:sldMkLst>
          <pc:docMk/>
          <pc:sldMk cId="781712399" sldId="300"/>
        </pc:sldMkLst>
      </pc:sldChg>
      <pc:sldChg chg="addSp delSp modSp add mod">
        <pc:chgData name="Paolo Leoni" userId="a1690907-5a1b-4d14-8dd0-668ed459dea8" providerId="ADAL" clId="{BCC70490-D190-4ADE-A10E-8CAF062C9ACF}" dt="2024-10-06T22:04:27.645" v="2498" actId="1076"/>
        <pc:sldMkLst>
          <pc:docMk/>
          <pc:sldMk cId="1861242539" sldId="301"/>
        </pc:sldMkLst>
        <pc:spChg chg="add mod">
          <ac:chgData name="Paolo Leoni" userId="a1690907-5a1b-4d14-8dd0-668ed459dea8" providerId="ADAL" clId="{BCC70490-D190-4ADE-A10E-8CAF062C9ACF}" dt="2024-10-06T22:04:21.026" v="2496" actId="164"/>
          <ac:spMkLst>
            <pc:docMk/>
            <pc:sldMk cId="1861242539" sldId="301"/>
            <ac:spMk id="3" creationId="{8B7EB9B0-ABA9-8536-CB15-EE3E1FD9B5D5}"/>
          </ac:spMkLst>
        </pc:spChg>
        <pc:spChg chg="mod">
          <ac:chgData name="Paolo Leoni" userId="a1690907-5a1b-4d14-8dd0-668ed459dea8" providerId="ADAL" clId="{BCC70490-D190-4ADE-A10E-8CAF062C9ACF}" dt="2024-10-06T22:04:16.057" v="2495"/>
          <ac:spMkLst>
            <pc:docMk/>
            <pc:sldMk cId="1861242539" sldId="301"/>
            <ac:spMk id="9" creationId="{01D725EF-46D1-2CE8-9C48-3D7DF957FDF9}"/>
          </ac:spMkLst>
        </pc:spChg>
        <pc:spChg chg="mod">
          <ac:chgData name="Paolo Leoni" userId="a1690907-5a1b-4d14-8dd0-668ed459dea8" providerId="ADAL" clId="{BCC70490-D190-4ADE-A10E-8CAF062C9ACF}" dt="2024-10-06T22:04:16.057" v="2495"/>
          <ac:spMkLst>
            <pc:docMk/>
            <pc:sldMk cId="1861242539" sldId="301"/>
            <ac:spMk id="10" creationId="{E078FF78-451C-EEED-AB30-3A78FFC522B7}"/>
          </ac:spMkLst>
        </pc:spChg>
        <pc:spChg chg="mod">
          <ac:chgData name="Paolo Leoni" userId="a1690907-5a1b-4d14-8dd0-668ed459dea8" providerId="ADAL" clId="{BCC70490-D190-4ADE-A10E-8CAF062C9ACF}" dt="2024-10-06T22:04:16.057" v="2495"/>
          <ac:spMkLst>
            <pc:docMk/>
            <pc:sldMk cId="1861242539" sldId="301"/>
            <ac:spMk id="12" creationId="{7C59B0C1-EA88-81CA-0719-B7BF09CFC6E1}"/>
          </ac:spMkLst>
        </pc:spChg>
        <pc:spChg chg="add mod">
          <ac:chgData name="Paolo Leoni" userId="a1690907-5a1b-4d14-8dd0-668ed459dea8" providerId="ADAL" clId="{BCC70490-D190-4ADE-A10E-8CAF062C9ACF}" dt="2024-10-06T22:04:21.026" v="2496" actId="164"/>
          <ac:spMkLst>
            <pc:docMk/>
            <pc:sldMk cId="1861242539" sldId="301"/>
            <ac:spMk id="15" creationId="{262CF50F-FA0E-BD3C-4476-230B7D473908}"/>
          </ac:spMkLst>
        </pc:spChg>
        <pc:grpChg chg="add mod">
          <ac:chgData name="Paolo Leoni" userId="a1690907-5a1b-4d14-8dd0-668ed459dea8" providerId="ADAL" clId="{BCC70490-D190-4ADE-A10E-8CAF062C9ACF}" dt="2024-10-06T22:04:21.026" v="2496" actId="164"/>
          <ac:grpSpMkLst>
            <pc:docMk/>
            <pc:sldMk cId="1861242539" sldId="301"/>
            <ac:grpSpMk id="4" creationId="{5BD0E426-0908-BCE0-170B-31CAA6387FE7}"/>
          </ac:grpSpMkLst>
        </pc:grpChg>
        <pc:grpChg chg="add mod">
          <ac:chgData name="Paolo Leoni" userId="a1690907-5a1b-4d14-8dd0-668ed459dea8" providerId="ADAL" clId="{BCC70490-D190-4ADE-A10E-8CAF062C9ACF}" dt="2024-10-06T22:04:21.026" v="2496" actId="164"/>
          <ac:grpSpMkLst>
            <pc:docMk/>
            <pc:sldMk cId="1861242539" sldId="301"/>
            <ac:grpSpMk id="8" creationId="{04C0968E-C45E-FC51-0286-60879E8BEEA1}"/>
          </ac:grpSpMkLst>
        </pc:grpChg>
        <pc:grpChg chg="add mod">
          <ac:chgData name="Paolo Leoni" userId="a1690907-5a1b-4d14-8dd0-668ed459dea8" providerId="ADAL" clId="{BCC70490-D190-4ADE-A10E-8CAF062C9ACF}" dt="2024-10-06T22:04:27.645" v="2498" actId="1076"/>
          <ac:grpSpMkLst>
            <pc:docMk/>
            <pc:sldMk cId="1861242539" sldId="301"/>
            <ac:grpSpMk id="16" creationId="{21EBE191-B848-94B8-78DC-A1BDEA80E230}"/>
          </ac:grpSpMkLst>
        </pc:grpChg>
        <pc:grpChg chg="del">
          <ac:chgData name="Paolo Leoni" userId="a1690907-5a1b-4d14-8dd0-668ed459dea8" providerId="ADAL" clId="{BCC70490-D190-4ADE-A10E-8CAF062C9ACF}" dt="2024-10-06T22:04:15.767" v="2494" actId="478"/>
          <ac:grpSpMkLst>
            <pc:docMk/>
            <pc:sldMk cId="1861242539" sldId="301"/>
            <ac:grpSpMk id="30" creationId="{5310EDC4-3222-79A1-20B6-9E29BC802FC4}"/>
          </ac:grpSpMkLst>
        </pc:grpChg>
        <pc:picChg chg="add mod">
          <ac:chgData name="Paolo Leoni" userId="a1690907-5a1b-4d14-8dd0-668ed459dea8" providerId="ADAL" clId="{BCC70490-D190-4ADE-A10E-8CAF062C9ACF}" dt="2024-10-06T22:04:21.026" v="2496" actId="164"/>
          <ac:picMkLst>
            <pc:docMk/>
            <pc:sldMk cId="1861242539" sldId="301"/>
            <ac:picMk id="2" creationId="{8D5ECB13-2433-0480-079D-67D78D4C8680}"/>
          </ac:picMkLst>
        </pc:picChg>
        <pc:picChg chg="mod">
          <ac:chgData name="Paolo Leoni" userId="a1690907-5a1b-4d14-8dd0-668ed459dea8" providerId="ADAL" clId="{BCC70490-D190-4ADE-A10E-8CAF062C9ACF}" dt="2024-10-06T22:04:16.057" v="2495"/>
          <ac:picMkLst>
            <pc:docMk/>
            <pc:sldMk cId="1861242539" sldId="301"/>
            <ac:picMk id="5" creationId="{3045F009-781C-3784-D0A2-D1A82D238685}"/>
          </ac:picMkLst>
        </pc:picChg>
        <pc:picChg chg="mod">
          <ac:chgData name="Paolo Leoni" userId="a1690907-5a1b-4d14-8dd0-668ed459dea8" providerId="ADAL" clId="{BCC70490-D190-4ADE-A10E-8CAF062C9ACF}" dt="2024-10-06T22:04:16.057" v="2495"/>
          <ac:picMkLst>
            <pc:docMk/>
            <pc:sldMk cId="1861242539" sldId="301"/>
            <ac:picMk id="7" creationId="{1C4DC437-280E-F677-AD90-1E7B8CE75767}"/>
          </ac:picMkLst>
        </pc:picChg>
        <pc:picChg chg="mod">
          <ac:chgData name="Paolo Leoni" userId="a1690907-5a1b-4d14-8dd0-668ed459dea8" providerId="ADAL" clId="{BCC70490-D190-4ADE-A10E-8CAF062C9ACF}" dt="2024-10-06T22:04:16.057" v="2495"/>
          <ac:picMkLst>
            <pc:docMk/>
            <pc:sldMk cId="1861242539" sldId="301"/>
            <ac:picMk id="11" creationId="{29171DE6-C0FA-CFE1-E848-52B27ABA1658}"/>
          </ac:picMkLst>
        </pc:picChg>
        <pc:picChg chg="mod">
          <ac:chgData name="Paolo Leoni" userId="a1690907-5a1b-4d14-8dd0-668ed459dea8" providerId="ADAL" clId="{BCC70490-D190-4ADE-A10E-8CAF062C9ACF}" dt="2024-10-06T22:04:16.057" v="2495"/>
          <ac:picMkLst>
            <pc:docMk/>
            <pc:sldMk cId="1861242539" sldId="301"/>
            <ac:picMk id="13" creationId="{2447A44E-E71C-61F3-7F26-783FA8453BEE}"/>
          </ac:picMkLst>
        </pc:picChg>
        <pc:picChg chg="add mod">
          <ac:chgData name="Paolo Leoni" userId="a1690907-5a1b-4d14-8dd0-668ed459dea8" providerId="ADAL" clId="{BCC70490-D190-4ADE-A10E-8CAF062C9ACF}" dt="2024-10-06T22:04:21.026" v="2496" actId="164"/>
          <ac:picMkLst>
            <pc:docMk/>
            <pc:sldMk cId="1861242539" sldId="301"/>
            <ac:picMk id="14" creationId="{450A3C06-987E-E384-6A91-64CB269A642A}"/>
          </ac:picMkLst>
        </pc:picChg>
      </pc:sldChg>
      <pc:sldChg chg="addSp delSp modSp add mod modAnim">
        <pc:chgData name="Paolo Leoni" userId="a1690907-5a1b-4d14-8dd0-668ed459dea8" providerId="ADAL" clId="{BCC70490-D190-4ADE-A10E-8CAF062C9ACF}" dt="2024-10-06T22:04:57.895" v="2504" actId="1076"/>
        <pc:sldMkLst>
          <pc:docMk/>
          <pc:sldMk cId="509629785" sldId="302"/>
        </pc:sldMkLst>
        <pc:spChg chg="add mod">
          <ac:chgData name="Paolo Leoni" userId="a1690907-5a1b-4d14-8dd0-668ed459dea8" providerId="ADAL" clId="{BCC70490-D190-4ADE-A10E-8CAF062C9ACF}" dt="2024-10-06T22:04:51.461" v="2502" actId="164"/>
          <ac:spMkLst>
            <pc:docMk/>
            <pc:sldMk cId="509629785" sldId="302"/>
            <ac:spMk id="17" creationId="{CA9F1ACC-DFD8-DD20-EC45-0455C683D9A8}"/>
          </ac:spMkLst>
        </pc:spChg>
        <pc:spChg chg="add mod">
          <ac:chgData name="Paolo Leoni" userId="a1690907-5a1b-4d14-8dd0-668ed459dea8" providerId="ADAL" clId="{BCC70490-D190-4ADE-A10E-8CAF062C9ACF}" dt="2024-10-06T22:04:51.461" v="2502" actId="164"/>
          <ac:spMkLst>
            <pc:docMk/>
            <pc:sldMk cId="509629785" sldId="302"/>
            <ac:spMk id="18" creationId="{2AF2C167-4F1A-C38A-378D-920617FD1C60}"/>
          </ac:spMkLst>
        </pc:spChg>
        <pc:spChg chg="add mod">
          <ac:chgData name="Paolo Leoni" userId="a1690907-5a1b-4d14-8dd0-668ed459dea8" providerId="ADAL" clId="{BCC70490-D190-4ADE-A10E-8CAF062C9ACF}" dt="2024-10-06T22:04:51.461" v="2502" actId="164"/>
          <ac:spMkLst>
            <pc:docMk/>
            <pc:sldMk cId="509629785" sldId="302"/>
            <ac:spMk id="20" creationId="{78C92213-294F-E40D-32F2-07B3F36AE93E}"/>
          </ac:spMkLst>
        </pc:spChg>
        <pc:spChg chg="add mod">
          <ac:chgData name="Paolo Leoni" userId="a1690907-5a1b-4d14-8dd0-668ed459dea8" providerId="ADAL" clId="{BCC70490-D190-4ADE-A10E-8CAF062C9ACF}" dt="2024-10-06T22:04:51.461" v="2502" actId="164"/>
          <ac:spMkLst>
            <pc:docMk/>
            <pc:sldMk cId="509629785" sldId="302"/>
            <ac:spMk id="21" creationId="{3A7EF628-CE3E-EFBA-12BB-E21209EDBEA6}"/>
          </ac:spMkLst>
        </pc:spChg>
        <pc:spChg chg="add mod">
          <ac:chgData name="Paolo Leoni" userId="a1690907-5a1b-4d14-8dd0-668ed459dea8" providerId="ADAL" clId="{BCC70490-D190-4ADE-A10E-8CAF062C9ACF}" dt="2024-10-06T22:04:51.461" v="2502" actId="164"/>
          <ac:spMkLst>
            <pc:docMk/>
            <pc:sldMk cId="509629785" sldId="302"/>
            <ac:spMk id="22" creationId="{CE4EC64C-B08B-F2D6-58DC-F4DB70596376}"/>
          </ac:spMkLst>
        </pc:spChg>
        <pc:spChg chg="add mod">
          <ac:chgData name="Paolo Leoni" userId="a1690907-5a1b-4d14-8dd0-668ed459dea8" providerId="ADAL" clId="{BCC70490-D190-4ADE-A10E-8CAF062C9ACF}" dt="2024-10-06T22:04:51.461" v="2502" actId="164"/>
          <ac:spMkLst>
            <pc:docMk/>
            <pc:sldMk cId="509629785" sldId="302"/>
            <ac:spMk id="23" creationId="{F4AFB103-381C-1DEB-863E-761574AE1CDC}"/>
          </ac:spMkLst>
        </pc:spChg>
        <pc:spChg chg="add mod">
          <ac:chgData name="Paolo Leoni" userId="a1690907-5a1b-4d14-8dd0-668ed459dea8" providerId="ADAL" clId="{BCC70490-D190-4ADE-A10E-8CAF062C9ACF}" dt="2024-10-06T22:04:51.461" v="2502" actId="164"/>
          <ac:spMkLst>
            <pc:docMk/>
            <pc:sldMk cId="509629785" sldId="302"/>
            <ac:spMk id="24" creationId="{3BF0F767-AB1E-B7FA-B727-6EF1702EE9D5}"/>
          </ac:spMkLst>
        </pc:spChg>
        <pc:spChg chg="add mod">
          <ac:chgData name="Paolo Leoni" userId="a1690907-5a1b-4d14-8dd0-668ed459dea8" providerId="ADAL" clId="{BCC70490-D190-4ADE-A10E-8CAF062C9ACF}" dt="2024-10-06T22:04:51.461" v="2502" actId="164"/>
          <ac:spMkLst>
            <pc:docMk/>
            <pc:sldMk cId="509629785" sldId="302"/>
            <ac:spMk id="25" creationId="{B57109D3-86DC-46D1-AA2E-AF99C08278BF}"/>
          </ac:spMkLst>
        </pc:spChg>
        <pc:spChg chg="add mod">
          <ac:chgData name="Paolo Leoni" userId="a1690907-5a1b-4d14-8dd0-668ed459dea8" providerId="ADAL" clId="{BCC70490-D190-4ADE-A10E-8CAF062C9ACF}" dt="2024-10-06T22:04:51.461" v="2502" actId="164"/>
          <ac:spMkLst>
            <pc:docMk/>
            <pc:sldMk cId="509629785" sldId="302"/>
            <ac:spMk id="26" creationId="{316BA019-2AA2-D1D3-2982-3FF755025E99}"/>
          </ac:spMkLst>
        </pc:spChg>
        <pc:spChg chg="add mod">
          <ac:chgData name="Paolo Leoni" userId="a1690907-5a1b-4d14-8dd0-668ed459dea8" providerId="ADAL" clId="{BCC70490-D190-4ADE-A10E-8CAF062C9ACF}" dt="2024-10-06T22:04:51.461" v="2502" actId="164"/>
          <ac:spMkLst>
            <pc:docMk/>
            <pc:sldMk cId="509629785" sldId="302"/>
            <ac:spMk id="27" creationId="{5372D345-7457-55FB-6333-27E9F7F94B02}"/>
          </ac:spMkLst>
        </pc:spChg>
        <pc:spChg chg="add mod">
          <ac:chgData name="Paolo Leoni" userId="a1690907-5a1b-4d14-8dd0-668ed459dea8" providerId="ADAL" clId="{BCC70490-D190-4ADE-A10E-8CAF062C9ACF}" dt="2024-10-06T22:04:51.461" v="2502" actId="164"/>
          <ac:spMkLst>
            <pc:docMk/>
            <pc:sldMk cId="509629785" sldId="302"/>
            <ac:spMk id="28" creationId="{8D9C2979-D9B6-6B90-54F7-8EEAD1C9684F}"/>
          </ac:spMkLst>
        </pc:spChg>
        <pc:spChg chg="add mod">
          <ac:chgData name="Paolo Leoni" userId="a1690907-5a1b-4d14-8dd0-668ed459dea8" providerId="ADAL" clId="{BCC70490-D190-4ADE-A10E-8CAF062C9ACF}" dt="2024-10-06T22:04:51.461" v="2502" actId="164"/>
          <ac:spMkLst>
            <pc:docMk/>
            <pc:sldMk cId="509629785" sldId="302"/>
            <ac:spMk id="29" creationId="{1EB0614D-2E86-CB51-93CC-287FD2EDFD8E}"/>
          </ac:spMkLst>
        </pc:spChg>
        <pc:spChg chg="add mod">
          <ac:chgData name="Paolo Leoni" userId="a1690907-5a1b-4d14-8dd0-668ed459dea8" providerId="ADAL" clId="{BCC70490-D190-4ADE-A10E-8CAF062C9ACF}" dt="2024-10-06T22:04:51.461" v="2502" actId="164"/>
          <ac:spMkLst>
            <pc:docMk/>
            <pc:sldMk cId="509629785" sldId="302"/>
            <ac:spMk id="30" creationId="{2D2FBBD7-2C4D-D6E3-CF06-DE52478EDA91}"/>
          </ac:spMkLst>
        </pc:spChg>
        <pc:grpChg chg="del">
          <ac:chgData name="Paolo Leoni" userId="a1690907-5a1b-4d14-8dd0-668ed459dea8" providerId="ADAL" clId="{BCC70490-D190-4ADE-A10E-8CAF062C9ACF}" dt="2024-10-06T22:04:46.998" v="2500" actId="478"/>
          <ac:grpSpMkLst>
            <pc:docMk/>
            <pc:sldMk cId="509629785" sldId="302"/>
            <ac:grpSpMk id="16" creationId="{21EBE191-B848-94B8-78DC-A1BDEA80E230}"/>
          </ac:grpSpMkLst>
        </pc:grpChg>
        <pc:grpChg chg="add mod">
          <ac:chgData name="Paolo Leoni" userId="a1690907-5a1b-4d14-8dd0-668ed459dea8" providerId="ADAL" clId="{BCC70490-D190-4ADE-A10E-8CAF062C9ACF}" dt="2024-10-06T22:04:57.895" v="2504" actId="1076"/>
          <ac:grpSpMkLst>
            <pc:docMk/>
            <pc:sldMk cId="509629785" sldId="302"/>
            <ac:grpSpMk id="31" creationId="{39350D61-5ABB-D675-8A08-15BEA8A603C9}"/>
          </ac:grpSpMkLst>
        </pc:grpChg>
        <pc:picChg chg="add mod">
          <ac:chgData name="Paolo Leoni" userId="a1690907-5a1b-4d14-8dd0-668ed459dea8" providerId="ADAL" clId="{BCC70490-D190-4ADE-A10E-8CAF062C9ACF}" dt="2024-10-06T22:04:51.461" v="2502" actId="164"/>
          <ac:picMkLst>
            <pc:docMk/>
            <pc:sldMk cId="509629785" sldId="302"/>
            <ac:picMk id="19" creationId="{B5713DF6-DB2D-14A0-0CA0-AD5D979BEB34}"/>
          </ac:picMkLst>
        </pc:picChg>
      </pc:sldChg>
      <pc:sldChg chg="addSp delSp modSp add del mod">
        <pc:chgData name="Paolo Leoni" userId="a1690907-5a1b-4d14-8dd0-668ed459dea8" providerId="ADAL" clId="{BCC70490-D190-4ADE-A10E-8CAF062C9ACF}" dt="2024-10-06T22:09:51.169" v="2582" actId="2696"/>
        <pc:sldMkLst>
          <pc:docMk/>
          <pc:sldMk cId="2974227787" sldId="303"/>
        </pc:sldMkLst>
        <pc:spChg chg="add mod">
          <ac:chgData name="Paolo Leoni" userId="a1690907-5a1b-4d14-8dd0-668ed459dea8" providerId="ADAL" clId="{BCC70490-D190-4ADE-A10E-8CAF062C9ACF}" dt="2024-10-06T22:05:23.133" v="2508" actId="164"/>
          <ac:spMkLst>
            <pc:docMk/>
            <pc:sldMk cId="2974227787" sldId="303"/>
            <ac:spMk id="3" creationId="{CDF22FA9-6DD8-5350-AFDB-78B195A62F88}"/>
          </ac:spMkLst>
        </pc:spChg>
        <pc:grpChg chg="add mod">
          <ac:chgData name="Paolo Leoni" userId="a1690907-5a1b-4d14-8dd0-668ed459dea8" providerId="ADAL" clId="{BCC70490-D190-4ADE-A10E-8CAF062C9ACF}" dt="2024-10-06T22:05:35.355" v="2512" actId="1076"/>
          <ac:grpSpMkLst>
            <pc:docMk/>
            <pc:sldMk cId="2974227787" sldId="303"/>
            <ac:grpSpMk id="4" creationId="{1554E538-4E1A-4CCF-4BFC-9A98F599FE2A}"/>
          </ac:grpSpMkLst>
        </pc:grpChg>
        <pc:grpChg chg="del">
          <ac:chgData name="Paolo Leoni" userId="a1690907-5a1b-4d14-8dd0-668ed459dea8" providerId="ADAL" clId="{BCC70490-D190-4ADE-A10E-8CAF062C9ACF}" dt="2024-10-06T22:05:18.189" v="2506" actId="478"/>
          <ac:grpSpMkLst>
            <pc:docMk/>
            <pc:sldMk cId="2974227787" sldId="303"/>
            <ac:grpSpMk id="31" creationId="{39350D61-5ABB-D675-8A08-15BEA8A603C9}"/>
          </ac:grpSpMkLst>
        </pc:grpChg>
        <pc:graphicFrameChg chg="add mod">
          <ac:chgData name="Paolo Leoni" userId="a1690907-5a1b-4d14-8dd0-668ed459dea8" providerId="ADAL" clId="{BCC70490-D190-4ADE-A10E-8CAF062C9ACF}" dt="2024-10-06T22:05:23.133" v="2508" actId="164"/>
          <ac:graphicFrameMkLst>
            <pc:docMk/>
            <pc:sldMk cId="2974227787" sldId="303"/>
            <ac:graphicFrameMk id="2" creationId="{C8F03D8A-93A2-6A3F-838F-4C2D8F054AAA}"/>
          </ac:graphicFrameMkLst>
        </pc:graphicFrameChg>
      </pc:sldChg>
      <pc:sldChg chg="addSp delSp modSp add mod">
        <pc:chgData name="Paolo Leoni" userId="a1690907-5a1b-4d14-8dd0-668ed459dea8" providerId="ADAL" clId="{BCC70490-D190-4ADE-A10E-8CAF062C9ACF}" dt="2024-10-06T22:08:40.625" v="2580" actId="1076"/>
        <pc:sldMkLst>
          <pc:docMk/>
          <pc:sldMk cId="521246991" sldId="304"/>
        </pc:sldMkLst>
        <pc:spChg chg="add mod">
          <ac:chgData name="Paolo Leoni" userId="a1690907-5a1b-4d14-8dd0-668ed459dea8" providerId="ADAL" clId="{BCC70490-D190-4ADE-A10E-8CAF062C9ACF}" dt="2024-10-06T22:06:05.051" v="2516" actId="164"/>
          <ac:spMkLst>
            <pc:docMk/>
            <pc:sldMk cId="521246991" sldId="304"/>
            <ac:spMk id="5" creationId="{1F854905-86B1-0E0A-0CC7-5BE1791CCFB6}"/>
          </ac:spMkLst>
        </pc:spChg>
        <pc:spChg chg="add mod">
          <ac:chgData name="Paolo Leoni" userId="a1690907-5a1b-4d14-8dd0-668ed459dea8" providerId="ADAL" clId="{BCC70490-D190-4ADE-A10E-8CAF062C9ACF}" dt="2024-10-06T22:06:05.051" v="2516" actId="164"/>
          <ac:spMkLst>
            <pc:docMk/>
            <pc:sldMk cId="521246991" sldId="304"/>
            <ac:spMk id="10" creationId="{0169EBD4-F91E-401F-A369-365701C5ED56}"/>
          </ac:spMkLst>
        </pc:spChg>
        <pc:grpChg chg="del">
          <ac:chgData name="Paolo Leoni" userId="a1690907-5a1b-4d14-8dd0-668ed459dea8" providerId="ADAL" clId="{BCC70490-D190-4ADE-A10E-8CAF062C9ACF}" dt="2024-10-06T22:06:01.253" v="2514" actId="478"/>
          <ac:grpSpMkLst>
            <pc:docMk/>
            <pc:sldMk cId="521246991" sldId="304"/>
            <ac:grpSpMk id="4" creationId="{1554E538-4E1A-4CCF-4BFC-9A98F599FE2A}"/>
          </ac:grpSpMkLst>
        </pc:grpChg>
        <pc:grpChg chg="add mod">
          <ac:chgData name="Paolo Leoni" userId="a1690907-5a1b-4d14-8dd0-668ed459dea8" providerId="ADAL" clId="{BCC70490-D190-4ADE-A10E-8CAF062C9ACF}" dt="2024-10-06T22:06:12.713" v="2518" actId="1076"/>
          <ac:grpSpMkLst>
            <pc:docMk/>
            <pc:sldMk cId="521246991" sldId="304"/>
            <ac:grpSpMk id="11" creationId="{2D421DAC-69F2-3A52-3ED9-791D38DB7DB9}"/>
          </ac:grpSpMkLst>
        </pc:grpChg>
        <pc:graphicFrameChg chg="add mod">
          <ac:chgData name="Paolo Leoni" userId="a1690907-5a1b-4d14-8dd0-668ed459dea8" providerId="ADAL" clId="{BCC70490-D190-4ADE-A10E-8CAF062C9ACF}" dt="2024-10-06T22:07:14.194" v="2576"/>
          <ac:graphicFrameMkLst>
            <pc:docMk/>
            <pc:sldMk cId="521246991" sldId="304"/>
            <ac:graphicFrameMk id="7" creationId="{7474DAA5-E056-25FE-EA04-D1233FD72A71}"/>
          </ac:graphicFrameMkLst>
        </pc:graphicFrameChg>
        <pc:picChg chg="add mod">
          <ac:chgData name="Paolo Leoni" userId="a1690907-5a1b-4d14-8dd0-668ed459dea8" providerId="ADAL" clId="{BCC70490-D190-4ADE-A10E-8CAF062C9ACF}" dt="2024-10-06T22:06:05.051" v="2516" actId="164"/>
          <ac:picMkLst>
            <pc:docMk/>
            <pc:sldMk cId="521246991" sldId="304"/>
            <ac:picMk id="8" creationId="{5FD09840-F5DB-0516-A9D5-E4432E2C6FD6}"/>
          </ac:picMkLst>
        </pc:picChg>
        <pc:picChg chg="add mod">
          <ac:chgData name="Paolo Leoni" userId="a1690907-5a1b-4d14-8dd0-668ed459dea8" providerId="ADAL" clId="{BCC70490-D190-4ADE-A10E-8CAF062C9ACF}" dt="2024-10-06T22:06:05.051" v="2516" actId="164"/>
          <ac:picMkLst>
            <pc:docMk/>
            <pc:sldMk cId="521246991" sldId="304"/>
            <ac:picMk id="9" creationId="{A9D41DC0-8B2D-404E-D926-89574B68814F}"/>
          </ac:picMkLst>
        </pc:picChg>
        <pc:picChg chg="add mod">
          <ac:chgData name="Paolo Leoni" userId="a1690907-5a1b-4d14-8dd0-668ed459dea8" providerId="ADAL" clId="{BCC70490-D190-4ADE-A10E-8CAF062C9ACF}" dt="2024-10-06T22:08:40.625" v="2580" actId="1076"/>
          <ac:picMkLst>
            <pc:docMk/>
            <pc:sldMk cId="521246991" sldId="304"/>
            <ac:picMk id="12" creationId="{7F61DD35-503E-CD5B-4FC5-1D9B7E9A57D4}"/>
          </ac:picMkLst>
        </pc:picChg>
      </pc:sldChg>
      <pc:sldChg chg="addSp delSp modSp add mod">
        <pc:chgData name="Paolo Leoni" userId="a1690907-5a1b-4d14-8dd0-668ed459dea8" providerId="ADAL" clId="{BCC70490-D190-4ADE-A10E-8CAF062C9ACF}" dt="2024-10-06T22:10:09.530" v="2588" actId="1076"/>
        <pc:sldMkLst>
          <pc:docMk/>
          <pc:sldMk cId="3337969959" sldId="305"/>
        </pc:sldMkLst>
        <pc:spChg chg="add mod">
          <ac:chgData name="Paolo Leoni" userId="a1690907-5a1b-4d14-8dd0-668ed459dea8" providerId="ADAL" clId="{BCC70490-D190-4ADE-A10E-8CAF062C9ACF}" dt="2024-10-06T22:10:03.350" v="2586" actId="164"/>
          <ac:spMkLst>
            <pc:docMk/>
            <pc:sldMk cId="3337969959" sldId="305"/>
            <ac:spMk id="8" creationId="{DFAB2865-23D2-58B8-DFDC-AC74B011D6A6}"/>
          </ac:spMkLst>
        </pc:spChg>
        <pc:grpChg chg="del">
          <ac:chgData name="Paolo Leoni" userId="a1690907-5a1b-4d14-8dd0-668ed459dea8" providerId="ADAL" clId="{BCC70490-D190-4ADE-A10E-8CAF062C9ACF}" dt="2024-10-06T22:09:56.221" v="2584" actId="478"/>
          <ac:grpSpMkLst>
            <pc:docMk/>
            <pc:sldMk cId="3337969959" sldId="305"/>
            <ac:grpSpMk id="4" creationId="{1554E538-4E1A-4CCF-4BFC-9A98F599FE2A}"/>
          </ac:grpSpMkLst>
        </pc:grpChg>
        <pc:grpChg chg="add mod">
          <ac:chgData name="Paolo Leoni" userId="a1690907-5a1b-4d14-8dd0-668ed459dea8" providerId="ADAL" clId="{BCC70490-D190-4ADE-A10E-8CAF062C9ACF}" dt="2024-10-06T22:10:09.530" v="2588" actId="1076"/>
          <ac:grpSpMkLst>
            <pc:docMk/>
            <pc:sldMk cId="3337969959" sldId="305"/>
            <ac:grpSpMk id="9" creationId="{1FCE368F-BC67-8B0A-894D-75C4BCC3C11B}"/>
          </ac:grpSpMkLst>
        </pc:grpChg>
        <pc:picChg chg="add mod">
          <ac:chgData name="Paolo Leoni" userId="a1690907-5a1b-4d14-8dd0-668ed459dea8" providerId="ADAL" clId="{BCC70490-D190-4ADE-A10E-8CAF062C9ACF}" dt="2024-10-06T22:10:03.350" v="2586" actId="164"/>
          <ac:picMkLst>
            <pc:docMk/>
            <pc:sldMk cId="3337969959" sldId="305"/>
            <ac:picMk id="5" creationId="{359196BB-C7A6-AA2A-A3BF-AF782ACE622F}"/>
          </ac:picMkLst>
        </pc:picChg>
        <pc:picChg chg="add mod">
          <ac:chgData name="Paolo Leoni" userId="a1690907-5a1b-4d14-8dd0-668ed459dea8" providerId="ADAL" clId="{BCC70490-D190-4ADE-A10E-8CAF062C9ACF}" dt="2024-10-06T22:10:03.350" v="2586" actId="164"/>
          <ac:picMkLst>
            <pc:docMk/>
            <pc:sldMk cId="3337969959" sldId="305"/>
            <ac:picMk id="7" creationId="{7DE4E474-8C5A-9B50-B65D-336603AE3F13}"/>
          </ac:picMkLst>
        </pc:picChg>
      </pc:sldChg>
      <pc:sldChg chg="addSp delSp modSp add mod">
        <pc:chgData name="Paolo Leoni" userId="a1690907-5a1b-4d14-8dd0-668ed459dea8" providerId="ADAL" clId="{BCC70490-D190-4ADE-A10E-8CAF062C9ACF}" dt="2024-10-09T09:34:58.924" v="2895" actId="12788"/>
        <pc:sldMkLst>
          <pc:docMk/>
          <pc:sldMk cId="1094371246" sldId="306"/>
        </pc:sldMkLst>
        <pc:graphicFrameChg chg="add mod modGraphic">
          <ac:chgData name="Paolo Leoni" userId="a1690907-5a1b-4d14-8dd0-668ed459dea8" providerId="ADAL" clId="{BCC70490-D190-4ADE-A10E-8CAF062C9ACF}" dt="2024-10-09T09:34:58.924" v="2895" actId="12788"/>
          <ac:graphicFrameMkLst>
            <pc:docMk/>
            <pc:sldMk cId="1094371246" sldId="306"/>
            <ac:graphicFrameMk id="2" creationId="{827D5708-C0FF-D311-BA46-AC8A3B3651C0}"/>
          </ac:graphicFrameMkLst>
        </pc:graphicFrameChg>
        <pc:picChg chg="del mod">
          <ac:chgData name="Paolo Leoni" userId="a1690907-5a1b-4d14-8dd0-668ed459dea8" providerId="ADAL" clId="{BCC70490-D190-4ADE-A10E-8CAF062C9ACF}" dt="2024-10-09T09:27:24.847" v="2843" actId="478"/>
          <ac:picMkLst>
            <pc:docMk/>
            <pc:sldMk cId="1094371246" sldId="306"/>
            <ac:picMk id="5" creationId="{813F0420-1CF7-4881-4EF7-66ACD80C16D0}"/>
          </ac:picMkLst>
        </pc:picChg>
        <pc:cxnChg chg="del">
          <ac:chgData name="Paolo Leoni" userId="a1690907-5a1b-4d14-8dd0-668ed459dea8" providerId="ADAL" clId="{BCC70490-D190-4ADE-A10E-8CAF062C9ACF}" dt="2024-10-09T09:29:08.445" v="2850" actId="478"/>
          <ac:cxnSpMkLst>
            <pc:docMk/>
            <pc:sldMk cId="1094371246" sldId="306"/>
            <ac:cxnSpMk id="4" creationId="{A4E76D8F-D606-4ADF-5E85-6877BD4F205D}"/>
          </ac:cxnSpMkLst>
        </pc:cxnChg>
      </pc:sldChg>
      <pc:sldChg chg="addSp delSp modSp new mod setBg">
        <pc:chgData name="Paolo Leoni" userId="a1690907-5a1b-4d14-8dd0-668ed459dea8" providerId="ADAL" clId="{BCC70490-D190-4ADE-A10E-8CAF062C9ACF}" dt="2024-10-09T09:42:14.968" v="2914" actId="12789"/>
        <pc:sldMkLst>
          <pc:docMk/>
          <pc:sldMk cId="1618279494" sldId="307"/>
        </pc:sldMkLst>
        <pc:spChg chg="del">
          <ac:chgData name="Paolo Leoni" userId="a1690907-5a1b-4d14-8dd0-668ed459dea8" providerId="ADAL" clId="{BCC70490-D190-4ADE-A10E-8CAF062C9ACF}" dt="2024-10-09T09:36:39.197" v="2897" actId="478"/>
          <ac:spMkLst>
            <pc:docMk/>
            <pc:sldMk cId="1618279494" sldId="307"/>
            <ac:spMk id="2" creationId="{9F8B114A-710D-85F8-0EA8-E0BCE96D0A99}"/>
          </ac:spMkLst>
        </pc:spChg>
        <pc:spChg chg="del">
          <ac:chgData name="Paolo Leoni" userId="a1690907-5a1b-4d14-8dd0-668ed459dea8" providerId="ADAL" clId="{BCC70490-D190-4ADE-A10E-8CAF062C9ACF}" dt="2024-10-09T09:36:39.197" v="2897" actId="478"/>
          <ac:spMkLst>
            <pc:docMk/>
            <pc:sldMk cId="1618279494" sldId="307"/>
            <ac:spMk id="3" creationId="{9B3ED00C-919D-5354-7964-71D2E230F019}"/>
          </ac:spMkLst>
        </pc:spChg>
        <pc:picChg chg="add mod ord">
          <ac:chgData name="Paolo Leoni" userId="a1690907-5a1b-4d14-8dd0-668ed459dea8" providerId="ADAL" clId="{BCC70490-D190-4ADE-A10E-8CAF062C9ACF}" dt="2024-10-09T09:42:10.311" v="2913" actId="12789"/>
          <ac:picMkLst>
            <pc:docMk/>
            <pc:sldMk cId="1618279494" sldId="307"/>
            <ac:picMk id="7" creationId="{1EE1828F-11ED-167E-95EC-6DE12928B799}"/>
          </ac:picMkLst>
        </pc:picChg>
        <pc:picChg chg="add mod">
          <ac:chgData name="Paolo Leoni" userId="a1690907-5a1b-4d14-8dd0-668ed459dea8" providerId="ADAL" clId="{BCC70490-D190-4ADE-A10E-8CAF062C9ACF}" dt="2024-10-09T09:42:14.968" v="2914" actId="12789"/>
          <ac:picMkLst>
            <pc:docMk/>
            <pc:sldMk cId="1618279494" sldId="307"/>
            <ac:picMk id="9" creationId="{3687E372-55A4-9650-D534-9A0D394E3365}"/>
          </ac:picMkLst>
        </pc:picChg>
      </pc:sldChg>
    </pc:docChg>
  </pc:docChgLst>
  <pc:docChgLst>
    <pc:chgData name="Federica Bonaiuti" userId="202c9e19-bb14-4dd8-adb2-1a8b3b6c5902" providerId="ADAL" clId="{316F720E-653C-4DB2-8473-42DFE5C46A7E}"/>
    <pc:docChg chg="undo custSel modSld">
      <pc:chgData name="Federica Bonaiuti" userId="202c9e19-bb14-4dd8-adb2-1a8b3b6c5902" providerId="ADAL" clId="{316F720E-653C-4DB2-8473-42DFE5C46A7E}" dt="2024-10-08T12:44:55.632" v="2365" actId="108"/>
      <pc:docMkLst>
        <pc:docMk/>
      </pc:docMkLst>
      <pc:sldChg chg="modSp mod">
        <pc:chgData name="Federica Bonaiuti" userId="202c9e19-bb14-4dd8-adb2-1a8b3b6c5902" providerId="ADAL" clId="{316F720E-653C-4DB2-8473-42DFE5C46A7E}" dt="2024-10-08T12:23:48.666" v="191" actId="20577"/>
        <pc:sldMkLst>
          <pc:docMk/>
          <pc:sldMk cId="3945312245" sldId="288"/>
        </pc:sldMkLst>
        <pc:spChg chg="mod">
          <ac:chgData name="Federica Bonaiuti" userId="202c9e19-bb14-4dd8-adb2-1a8b3b6c5902" providerId="ADAL" clId="{316F720E-653C-4DB2-8473-42DFE5C46A7E}" dt="2024-10-08T12:23:48.666" v="191" actId="20577"/>
          <ac:spMkLst>
            <pc:docMk/>
            <pc:sldMk cId="3945312245" sldId="288"/>
            <ac:spMk id="5" creationId="{544CE759-D706-ABED-C3E9-AE09262A0DCD}"/>
          </ac:spMkLst>
        </pc:spChg>
      </pc:sldChg>
      <pc:sldChg chg="modSp mod">
        <pc:chgData name="Federica Bonaiuti" userId="202c9e19-bb14-4dd8-adb2-1a8b3b6c5902" providerId="ADAL" clId="{316F720E-653C-4DB2-8473-42DFE5C46A7E}" dt="2024-10-08T12:24:42.653" v="287" actId="20577"/>
        <pc:sldMkLst>
          <pc:docMk/>
          <pc:sldMk cId="2130201430" sldId="289"/>
        </pc:sldMkLst>
        <pc:spChg chg="mod">
          <ac:chgData name="Federica Bonaiuti" userId="202c9e19-bb14-4dd8-adb2-1a8b3b6c5902" providerId="ADAL" clId="{316F720E-653C-4DB2-8473-42DFE5C46A7E}" dt="2024-10-08T12:24:42.653" v="287" actId="20577"/>
          <ac:spMkLst>
            <pc:docMk/>
            <pc:sldMk cId="2130201430" sldId="289"/>
            <ac:spMk id="3" creationId="{7AC6BF0D-FED2-7EB5-D664-C6D969E2106E}"/>
          </ac:spMkLst>
        </pc:spChg>
      </pc:sldChg>
      <pc:sldChg chg="modSp mod">
        <pc:chgData name="Federica Bonaiuti" userId="202c9e19-bb14-4dd8-adb2-1a8b3b6c5902" providerId="ADAL" clId="{316F720E-653C-4DB2-8473-42DFE5C46A7E}" dt="2024-10-08T12:26:33.440" v="635" actId="20577"/>
        <pc:sldMkLst>
          <pc:docMk/>
          <pc:sldMk cId="1456296634" sldId="290"/>
        </pc:sldMkLst>
        <pc:spChg chg="mod">
          <ac:chgData name="Federica Bonaiuti" userId="202c9e19-bb14-4dd8-adb2-1a8b3b6c5902" providerId="ADAL" clId="{316F720E-653C-4DB2-8473-42DFE5C46A7E}" dt="2024-10-08T12:26:16.483" v="555" actId="20577"/>
          <ac:spMkLst>
            <pc:docMk/>
            <pc:sldMk cId="1456296634" sldId="290"/>
            <ac:spMk id="12" creationId="{B29EF6BC-E2E1-8C9A-679D-FA6435B5EE16}"/>
          </ac:spMkLst>
        </pc:spChg>
        <pc:spChg chg="mod">
          <ac:chgData name="Federica Bonaiuti" userId="202c9e19-bb14-4dd8-adb2-1a8b3b6c5902" providerId="ADAL" clId="{316F720E-653C-4DB2-8473-42DFE5C46A7E}" dt="2024-10-08T12:26:24.752" v="590" actId="20577"/>
          <ac:spMkLst>
            <pc:docMk/>
            <pc:sldMk cId="1456296634" sldId="290"/>
            <ac:spMk id="13" creationId="{CE3D9ACE-9DEF-18CB-497F-48CF5E79BD47}"/>
          </ac:spMkLst>
        </pc:spChg>
        <pc:spChg chg="mod">
          <ac:chgData name="Federica Bonaiuti" userId="202c9e19-bb14-4dd8-adb2-1a8b3b6c5902" providerId="ADAL" clId="{316F720E-653C-4DB2-8473-42DFE5C46A7E}" dt="2024-10-08T12:26:08.134" v="518" actId="6549"/>
          <ac:spMkLst>
            <pc:docMk/>
            <pc:sldMk cId="1456296634" sldId="290"/>
            <ac:spMk id="14" creationId="{E7C9E9FC-481B-2C63-4C23-DF3C2B27C259}"/>
          </ac:spMkLst>
        </pc:spChg>
        <pc:spChg chg="mod">
          <ac:chgData name="Federica Bonaiuti" userId="202c9e19-bb14-4dd8-adb2-1a8b3b6c5902" providerId="ADAL" clId="{316F720E-653C-4DB2-8473-42DFE5C46A7E}" dt="2024-10-08T12:26:33.440" v="635" actId="20577"/>
          <ac:spMkLst>
            <pc:docMk/>
            <pc:sldMk cId="1456296634" sldId="290"/>
            <ac:spMk id="15" creationId="{CCDBB42B-5A0E-40C5-766C-EE02C729CFBD}"/>
          </ac:spMkLst>
        </pc:spChg>
        <pc:graphicFrameChg chg="modGraphic">
          <ac:chgData name="Federica Bonaiuti" userId="202c9e19-bb14-4dd8-adb2-1a8b3b6c5902" providerId="ADAL" clId="{316F720E-653C-4DB2-8473-42DFE5C46A7E}" dt="2024-10-08T12:25:57.156" v="481" actId="6549"/>
          <ac:graphicFrameMkLst>
            <pc:docMk/>
            <pc:sldMk cId="1456296634" sldId="290"/>
            <ac:graphicFrameMk id="2" creationId="{DD99B390-862F-F508-41A7-3143A584612E}"/>
          </ac:graphicFrameMkLst>
        </pc:graphicFrameChg>
      </pc:sldChg>
      <pc:sldChg chg="modSp mod">
        <pc:chgData name="Federica Bonaiuti" userId="202c9e19-bb14-4dd8-adb2-1a8b3b6c5902" providerId="ADAL" clId="{316F720E-653C-4DB2-8473-42DFE5C46A7E}" dt="2024-10-08T12:32:50.886" v="1443" actId="1076"/>
        <pc:sldMkLst>
          <pc:docMk/>
          <pc:sldMk cId="1467689397" sldId="293"/>
        </pc:sldMkLst>
        <pc:spChg chg="mod">
          <ac:chgData name="Federica Bonaiuti" userId="202c9e19-bb14-4dd8-adb2-1a8b3b6c5902" providerId="ADAL" clId="{316F720E-653C-4DB2-8473-42DFE5C46A7E}" dt="2024-10-08T12:32:50.886" v="1443" actId="1076"/>
          <ac:spMkLst>
            <pc:docMk/>
            <pc:sldMk cId="1467689397" sldId="293"/>
            <ac:spMk id="4" creationId="{890B9DA7-09A0-119B-C632-217D4B0DCB14}"/>
          </ac:spMkLst>
        </pc:spChg>
        <pc:spChg chg="mod">
          <ac:chgData name="Federica Bonaiuti" userId="202c9e19-bb14-4dd8-adb2-1a8b3b6c5902" providerId="ADAL" clId="{316F720E-653C-4DB2-8473-42DFE5C46A7E}" dt="2024-10-08T12:27:25.801" v="729" actId="6549"/>
          <ac:spMkLst>
            <pc:docMk/>
            <pc:sldMk cId="1467689397" sldId="293"/>
            <ac:spMk id="6" creationId="{FB0A80A1-9087-EF4D-BC32-39D9AEE262E1}"/>
          </ac:spMkLst>
        </pc:spChg>
        <pc:spChg chg="mod">
          <ac:chgData name="Federica Bonaiuti" userId="202c9e19-bb14-4dd8-adb2-1a8b3b6c5902" providerId="ADAL" clId="{316F720E-653C-4DB2-8473-42DFE5C46A7E}" dt="2024-10-08T12:29:57.299" v="1132" actId="20577"/>
          <ac:spMkLst>
            <pc:docMk/>
            <pc:sldMk cId="1467689397" sldId="293"/>
            <ac:spMk id="7" creationId="{A53921F9-425D-440E-4913-6BC99C9ACEA9}"/>
          </ac:spMkLst>
        </pc:spChg>
      </pc:sldChg>
      <pc:sldChg chg="modSp mod">
        <pc:chgData name="Federica Bonaiuti" userId="202c9e19-bb14-4dd8-adb2-1a8b3b6c5902" providerId="ADAL" clId="{316F720E-653C-4DB2-8473-42DFE5C46A7E}" dt="2024-10-08T12:39:51.820" v="2251" actId="20577"/>
        <pc:sldMkLst>
          <pc:docMk/>
          <pc:sldMk cId="2643005511" sldId="295"/>
        </pc:sldMkLst>
        <pc:spChg chg="mod">
          <ac:chgData name="Federica Bonaiuti" userId="202c9e19-bb14-4dd8-adb2-1a8b3b6c5902" providerId="ADAL" clId="{316F720E-653C-4DB2-8473-42DFE5C46A7E}" dt="2024-10-08T12:35:38.760" v="1560" actId="20577"/>
          <ac:spMkLst>
            <pc:docMk/>
            <pc:sldMk cId="2643005511" sldId="295"/>
            <ac:spMk id="2" creationId="{2F3634C2-443C-C7D0-7066-A83D14ECBC8C}"/>
          </ac:spMkLst>
        </pc:spChg>
        <pc:spChg chg="mod">
          <ac:chgData name="Federica Bonaiuti" userId="202c9e19-bb14-4dd8-adb2-1a8b3b6c5902" providerId="ADAL" clId="{316F720E-653C-4DB2-8473-42DFE5C46A7E}" dt="2024-10-08T12:39:51.820" v="2251" actId="20577"/>
          <ac:spMkLst>
            <pc:docMk/>
            <pc:sldMk cId="2643005511" sldId="295"/>
            <ac:spMk id="6" creationId="{FB0A80A1-9087-EF4D-BC32-39D9AEE262E1}"/>
          </ac:spMkLst>
        </pc:spChg>
      </pc:sldChg>
      <pc:sldChg chg="modSp mod">
        <pc:chgData name="Federica Bonaiuti" userId="202c9e19-bb14-4dd8-adb2-1a8b3b6c5902" providerId="ADAL" clId="{316F720E-653C-4DB2-8473-42DFE5C46A7E}" dt="2024-10-08T12:40:02.708" v="2252"/>
        <pc:sldMkLst>
          <pc:docMk/>
          <pc:sldMk cId="3017698080" sldId="296"/>
        </pc:sldMkLst>
        <pc:spChg chg="mod">
          <ac:chgData name="Federica Bonaiuti" userId="202c9e19-bb14-4dd8-adb2-1a8b3b6c5902" providerId="ADAL" clId="{316F720E-653C-4DB2-8473-42DFE5C46A7E}" dt="2024-10-08T12:38:12.129" v="2206" actId="6549"/>
          <ac:spMkLst>
            <pc:docMk/>
            <pc:sldMk cId="3017698080" sldId="296"/>
            <ac:spMk id="3" creationId="{C34A24AA-E92E-A92D-3E0D-01B34D3C6AAA}"/>
          </ac:spMkLst>
        </pc:spChg>
        <pc:spChg chg="mod">
          <ac:chgData name="Federica Bonaiuti" userId="202c9e19-bb14-4dd8-adb2-1a8b3b6c5902" providerId="ADAL" clId="{316F720E-653C-4DB2-8473-42DFE5C46A7E}" dt="2024-10-08T12:40:02.708" v="2252"/>
          <ac:spMkLst>
            <pc:docMk/>
            <pc:sldMk cId="3017698080" sldId="296"/>
            <ac:spMk id="6" creationId="{FB0A80A1-9087-EF4D-BC32-39D9AEE262E1}"/>
          </ac:spMkLst>
        </pc:spChg>
      </pc:sldChg>
      <pc:sldChg chg="modSp mod">
        <pc:chgData name="Federica Bonaiuti" userId="202c9e19-bb14-4dd8-adb2-1a8b3b6c5902" providerId="ADAL" clId="{316F720E-653C-4DB2-8473-42DFE5C46A7E}" dt="2024-10-08T12:41:49.887" v="2330" actId="1036"/>
        <pc:sldMkLst>
          <pc:docMk/>
          <pc:sldMk cId="1080323108" sldId="297"/>
        </pc:sldMkLst>
        <pc:spChg chg="mod">
          <ac:chgData name="Federica Bonaiuti" userId="202c9e19-bb14-4dd8-adb2-1a8b3b6c5902" providerId="ADAL" clId="{316F720E-653C-4DB2-8473-42DFE5C46A7E}" dt="2024-10-08T12:40:06.197" v="2253"/>
          <ac:spMkLst>
            <pc:docMk/>
            <pc:sldMk cId="1080323108" sldId="297"/>
            <ac:spMk id="6" creationId="{FB0A80A1-9087-EF4D-BC32-39D9AEE262E1}"/>
          </ac:spMkLst>
        </pc:spChg>
        <pc:spChg chg="mod">
          <ac:chgData name="Federica Bonaiuti" userId="202c9e19-bb14-4dd8-adb2-1a8b3b6c5902" providerId="ADAL" clId="{316F720E-653C-4DB2-8473-42DFE5C46A7E}" dt="2024-10-08T12:41:45.124" v="2317" actId="108"/>
          <ac:spMkLst>
            <pc:docMk/>
            <pc:sldMk cId="1080323108" sldId="297"/>
            <ac:spMk id="8" creationId="{865DF613-C99C-D5A4-E34C-2383B757F028}"/>
          </ac:spMkLst>
        </pc:spChg>
        <pc:picChg chg="mod">
          <ac:chgData name="Federica Bonaiuti" userId="202c9e19-bb14-4dd8-adb2-1a8b3b6c5902" providerId="ADAL" clId="{316F720E-653C-4DB2-8473-42DFE5C46A7E}" dt="2024-10-08T12:41:49.887" v="2330" actId="1036"/>
          <ac:picMkLst>
            <pc:docMk/>
            <pc:sldMk cId="1080323108" sldId="297"/>
            <ac:picMk id="11" creationId="{C1637165-E9CA-044E-CA0C-B903D11CE2B2}"/>
          </ac:picMkLst>
        </pc:picChg>
        <pc:picChg chg="mod">
          <ac:chgData name="Federica Bonaiuti" userId="202c9e19-bb14-4dd8-adb2-1a8b3b6c5902" providerId="ADAL" clId="{316F720E-653C-4DB2-8473-42DFE5C46A7E}" dt="2024-10-08T12:41:49.887" v="2330" actId="1036"/>
          <ac:picMkLst>
            <pc:docMk/>
            <pc:sldMk cId="1080323108" sldId="297"/>
            <ac:picMk id="12" creationId="{5FF806DE-F414-6951-6A18-5FED00ABEBD4}"/>
          </ac:picMkLst>
        </pc:picChg>
      </pc:sldChg>
      <pc:sldChg chg="modSp mod">
        <pc:chgData name="Federica Bonaiuti" userId="202c9e19-bb14-4dd8-adb2-1a8b3b6c5902" providerId="ADAL" clId="{316F720E-653C-4DB2-8473-42DFE5C46A7E}" dt="2024-10-08T12:44:55.632" v="2365" actId="108"/>
        <pc:sldMkLst>
          <pc:docMk/>
          <pc:sldMk cId="3082997602" sldId="298"/>
        </pc:sldMkLst>
        <pc:spChg chg="mod">
          <ac:chgData name="Federica Bonaiuti" userId="202c9e19-bb14-4dd8-adb2-1a8b3b6c5902" providerId="ADAL" clId="{316F720E-653C-4DB2-8473-42DFE5C46A7E}" dt="2024-10-08T12:42:54.752" v="2339" actId="313"/>
          <ac:spMkLst>
            <pc:docMk/>
            <pc:sldMk cId="3082997602" sldId="298"/>
            <ac:spMk id="3" creationId="{5561C33E-8F9B-2977-09A9-75AB8C5EFBB1}"/>
          </ac:spMkLst>
        </pc:spChg>
        <pc:spChg chg="mod">
          <ac:chgData name="Federica Bonaiuti" userId="202c9e19-bb14-4dd8-adb2-1a8b3b6c5902" providerId="ADAL" clId="{316F720E-653C-4DB2-8473-42DFE5C46A7E}" dt="2024-10-08T12:40:10.345" v="2254"/>
          <ac:spMkLst>
            <pc:docMk/>
            <pc:sldMk cId="3082997602" sldId="298"/>
            <ac:spMk id="6" creationId="{FB0A80A1-9087-EF4D-BC32-39D9AEE262E1}"/>
          </ac:spMkLst>
        </pc:spChg>
        <pc:spChg chg="mod">
          <ac:chgData name="Federica Bonaiuti" userId="202c9e19-bb14-4dd8-adb2-1a8b3b6c5902" providerId="ADAL" clId="{316F720E-653C-4DB2-8473-42DFE5C46A7E}" dt="2024-10-08T12:44:55.632" v="2365" actId="108"/>
          <ac:spMkLst>
            <pc:docMk/>
            <pc:sldMk cId="3082997602" sldId="298"/>
            <ac:spMk id="9" creationId="{2E3C8CF0-550F-DD4A-85B8-A83BFA12956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Utilizzi idrici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9C2-465F-98C1-AEC046223ED2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9C2-465F-98C1-AEC046223ED2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9C2-465F-98C1-AEC046223ED2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9C2-465F-98C1-AEC046223E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4"/>
                <c:pt idx="0">
                  <c:v>Uso irriguo</c:v>
                </c:pt>
                <c:pt idx="1">
                  <c:v>Uso civile</c:v>
                </c:pt>
                <c:pt idx="2">
                  <c:v>Uso industriale</c:v>
                </c:pt>
                <c:pt idx="3">
                  <c:v>Altri usi</c:v>
                </c:pt>
              </c:strCache>
            </c:strRef>
          </c:cat>
          <c:val>
            <c:numRef>
              <c:f>Foglio1!$B$2:$B$5</c:f>
              <c:numCache>
                <c:formatCode>0%</c:formatCode>
                <c:ptCount val="4"/>
                <c:pt idx="0">
                  <c:v>0.6</c:v>
                </c:pt>
                <c:pt idx="1">
                  <c:v>0.15</c:v>
                </c:pt>
                <c:pt idx="2">
                  <c:v>0.1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9C2-465F-98C1-AEC046223ED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Utilizzi idrici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9C2-465F-98C1-AEC046223ED2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9C2-465F-98C1-AEC046223ED2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9C2-465F-98C1-AEC046223ED2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9C2-465F-98C1-AEC046223E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4"/>
                <c:pt idx="0">
                  <c:v>Uso irriguo</c:v>
                </c:pt>
                <c:pt idx="1">
                  <c:v>Uso civile</c:v>
                </c:pt>
                <c:pt idx="2">
                  <c:v>Uso industriale</c:v>
                </c:pt>
                <c:pt idx="3">
                  <c:v>Altri usi</c:v>
                </c:pt>
              </c:strCache>
            </c:strRef>
          </c:cat>
          <c:val>
            <c:numRef>
              <c:f>Foglio1!$B$2:$B$5</c:f>
              <c:numCache>
                <c:formatCode>0%</c:formatCode>
                <c:ptCount val="4"/>
                <c:pt idx="0">
                  <c:v>0.6</c:v>
                </c:pt>
                <c:pt idx="1">
                  <c:v>0.15</c:v>
                </c:pt>
                <c:pt idx="2">
                  <c:v>0.1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9C2-465F-98C1-AEC046223ED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BC4993-B216-4952-AFDE-D07017D28E7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B94BE1F9-7C07-46D2-80ED-529111343098}">
      <dgm:prSet phldrT="[Testo]" custT="1"/>
      <dgm:spPr/>
      <dgm:t>
        <a:bodyPr/>
        <a:lstStyle/>
        <a:p>
          <a:r>
            <a:rPr lang="it-IT" sz="1400" b="1" dirty="0">
              <a:latin typeface="Bodoni 72 Book"/>
            </a:rPr>
            <a:t>Cambiamenti climatici</a:t>
          </a:r>
        </a:p>
      </dgm:t>
    </dgm:pt>
    <dgm:pt modelId="{2AADF224-9568-4ECC-ABAA-BC0150B37ABE}" type="parTrans" cxnId="{72B8BCF3-D8AA-4C27-BBBD-6F55FB33CCC2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2A0CB476-7E91-48C5-8650-5F8A0ECA0DE2}" type="sibTrans" cxnId="{72B8BCF3-D8AA-4C27-BBBD-6F55FB33CCC2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DABE1EE5-F1C1-4D83-8D23-749B3605BDE5}">
      <dgm:prSet phldrT="[Testo]" custT="1"/>
      <dgm:spPr/>
      <dgm:t>
        <a:bodyPr/>
        <a:lstStyle/>
        <a:p>
          <a:r>
            <a:rPr lang="it-IT" sz="1800" b="1" dirty="0">
              <a:latin typeface="Bodoni 72 Book"/>
            </a:rPr>
            <a:t>Risorsa idrica disponibilità ed utilizzi nel Distretto del fiume Po</a:t>
          </a:r>
          <a:endParaRPr lang="it-IT" sz="1800" dirty="0">
            <a:latin typeface="Bodoni 72 Book"/>
          </a:endParaRPr>
        </a:p>
      </dgm:t>
    </dgm:pt>
    <dgm:pt modelId="{67A5754F-B4F4-465A-9CA7-7AD6320CEBE5}" type="parTrans" cxnId="{71CE68AB-D05E-4B8B-9B32-F1BFBF12BEF0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97013326-2228-44FF-9611-04F09D63A608}" type="sibTrans" cxnId="{71CE68AB-D05E-4B8B-9B32-F1BFBF12BEF0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DAFEA0E4-D0E4-43DB-9902-2EC64BE9760E}">
      <dgm:prSet phldrT="[Testo]" custT="1"/>
      <dgm:spPr/>
      <dgm:t>
        <a:bodyPr/>
        <a:lstStyle/>
        <a:p>
          <a:r>
            <a:rPr lang="it-IT" sz="2800" b="1" dirty="0">
              <a:latin typeface="Bodoni 72 Book"/>
            </a:rPr>
            <a:t>Il Progetto LIFE CLIMAX PO</a:t>
          </a:r>
        </a:p>
      </dgm:t>
    </dgm:pt>
    <dgm:pt modelId="{3E355ECC-DAF9-4C18-B53A-0455417EC34E}" type="parTrans" cxnId="{14B20784-6A6D-4D78-B594-55CCC447636F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73AE113E-EB02-43F8-8DF4-223F59C15C79}" type="sibTrans" cxnId="{14B20784-6A6D-4D78-B594-55CCC447636F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16A98BA8-A1F0-4BBD-92E4-8525FA777FBB}">
      <dgm:prSet custT="1"/>
      <dgm:spPr/>
      <dgm:t>
        <a:bodyPr/>
        <a:lstStyle/>
        <a:p>
          <a:r>
            <a:rPr lang="it-IT" sz="1050" dirty="0">
              <a:latin typeface="Bodoni 72 Book"/>
            </a:rPr>
            <a:t>Scenari futuri: precipitazioni e temperature</a:t>
          </a:r>
        </a:p>
      </dgm:t>
    </dgm:pt>
    <dgm:pt modelId="{FD6BF769-D449-4149-84D3-3DE25122EFAA}" type="parTrans" cxnId="{D6E5DD0F-E2CC-43E2-9B4A-D9462083B3B0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555CCB21-0E2E-4814-8FAD-5F9E5125F596}" type="sibTrans" cxnId="{D6E5DD0F-E2CC-43E2-9B4A-D9462083B3B0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33AE0EE3-B6E1-4479-8641-EAD00A93498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 sz="1050" dirty="0">
              <a:latin typeface="Bodoni 72 Book"/>
            </a:rPr>
            <a:t>Tempo e clima</a:t>
          </a:r>
        </a:p>
      </dgm:t>
    </dgm:pt>
    <dgm:pt modelId="{817CE019-2476-4958-AB71-D486D142AEED}" type="parTrans" cxnId="{9562B28A-BC53-44DA-8B70-A196E3371A43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3C4EB636-3785-4006-A1E3-F3F71F952A0C}" type="sibTrans" cxnId="{9562B28A-BC53-44DA-8B70-A196E3371A43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D01136A2-73E9-4904-9D4A-B4E18766EBA9}">
      <dgm:prSet custT="1"/>
      <dgm:spPr/>
      <dgm:t>
        <a:bodyPr/>
        <a:lstStyle/>
        <a:p>
          <a:r>
            <a:rPr lang="it-IT" sz="1050" dirty="0">
              <a:latin typeface="Bodoni 72 Book"/>
            </a:rPr>
            <a:t> Il clima in Italia e nel Distretto del fiume Po </a:t>
          </a:r>
        </a:p>
      </dgm:t>
    </dgm:pt>
    <dgm:pt modelId="{90F3CFDA-100D-4E7F-9F81-5CBBBA7AEA17}" type="sibTrans" cxnId="{129B9090-5E3F-4AD7-8321-21246941C6E3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1A67ABEE-96F0-4074-ADB7-29B1CBC85517}" type="parTrans" cxnId="{129B9090-5E3F-4AD7-8321-21246941C6E3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9AD29307-630E-4097-8D3C-427D9DA808EC}">
      <dgm:prSet custT="1"/>
      <dgm:spPr/>
      <dgm:t>
        <a:bodyPr/>
        <a:lstStyle/>
        <a:p>
          <a:r>
            <a:rPr lang="it-IT" sz="1050" dirty="0">
              <a:latin typeface="Bodoni 72 Book"/>
            </a:rPr>
            <a:t> Precipitazioni medie annue osservate 1951-2022</a:t>
          </a:r>
        </a:p>
      </dgm:t>
    </dgm:pt>
    <dgm:pt modelId="{C447B0E3-A3F2-474C-8EB2-614B0148F372}" type="parTrans" cxnId="{0EDD646F-6B7E-44C6-83EC-7B0E7EC5DCE9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B31E1D45-AA39-4BDB-B30D-62E3352DB1F9}" type="sibTrans" cxnId="{0EDD646F-6B7E-44C6-83EC-7B0E7EC5DCE9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2D46D87D-5746-4901-990B-7967737EA3B5}">
      <dgm:prSet custT="1"/>
      <dgm:spPr/>
      <dgm:t>
        <a:bodyPr/>
        <a:lstStyle/>
        <a:p>
          <a:r>
            <a:rPr lang="it-IT" sz="1200" dirty="0">
              <a:latin typeface="Bodoni 72 Book"/>
            </a:rPr>
            <a:t> Disponibilità idrica ultimo trentennio</a:t>
          </a:r>
        </a:p>
      </dgm:t>
    </dgm:pt>
    <dgm:pt modelId="{9017A3BB-33C5-4833-845C-7FBD5E33360C}" type="parTrans" cxnId="{55E65DE1-32CD-4C3B-A8B0-3EEAA5A323E1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A5992BF7-447E-41EC-B37D-C234745B12A2}" type="sibTrans" cxnId="{55E65DE1-32CD-4C3B-A8B0-3EEAA5A323E1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3D1BDBB3-245E-4481-8EDE-15DA8BD1BF0C}">
      <dgm:prSet custT="1"/>
      <dgm:spPr/>
      <dgm:t>
        <a:bodyPr/>
        <a:lstStyle/>
        <a:p>
          <a:r>
            <a:rPr lang="it-IT" sz="1200" dirty="0">
              <a:latin typeface="Bodoni 72 Book"/>
            </a:rPr>
            <a:t> Utilizzi della risorsa idrica</a:t>
          </a:r>
        </a:p>
      </dgm:t>
    </dgm:pt>
    <dgm:pt modelId="{4E2E1B9D-42FD-40E2-A6DC-4664281DEFC3}" type="parTrans" cxnId="{419022A2-EB15-4CE5-9EDA-D990BF632AFB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D6D1163D-8144-4CB5-B738-8D2A7B4E72CF}" type="sibTrans" cxnId="{419022A2-EB15-4CE5-9EDA-D990BF632AFB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FFCADF0D-F635-4AB6-86D1-5BB55B3014B0}">
      <dgm:prSet custT="1"/>
      <dgm:spPr/>
      <dgm:t>
        <a:bodyPr/>
        <a:lstStyle/>
        <a:p>
          <a:r>
            <a:rPr lang="it-IT" sz="1400" b="1" dirty="0">
              <a:latin typeface="Bodoni 72 Book"/>
            </a:rPr>
            <a:t>Autorità di Bacino Distrettuale del fiume Po</a:t>
          </a:r>
        </a:p>
      </dgm:t>
    </dgm:pt>
    <dgm:pt modelId="{97A59926-E339-4617-BD9B-5D5510DAB0C7}" type="parTrans" cxnId="{50F39247-EC07-4739-A837-6A507EE4D51C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B7A12715-9E47-454B-B12A-045A6D6F6E20}" type="sibTrans" cxnId="{50F39247-EC07-4739-A837-6A507EE4D51C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1391F1D9-65F2-465E-AC7B-3414CCE1EF2B}">
      <dgm:prSet custT="1"/>
      <dgm:spPr/>
      <dgm:t>
        <a:bodyPr/>
        <a:lstStyle/>
        <a:p>
          <a:r>
            <a:rPr lang="it-IT" sz="1050" dirty="0">
              <a:latin typeface="Bodoni 72 Book"/>
            </a:rPr>
            <a:t>L’ente </a:t>
          </a:r>
        </a:p>
      </dgm:t>
    </dgm:pt>
    <dgm:pt modelId="{EC546510-B895-4543-837E-09A6A1C950DA}" type="parTrans" cxnId="{E2BB628A-05B6-4F94-BA7B-BF3BDF84680F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FA451CB7-D1F4-48C7-9055-7ABBC1F3434E}" type="sibTrans" cxnId="{E2BB628A-05B6-4F94-BA7B-BF3BDF84680F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F6064F01-621A-4FB8-A045-CAE91131A5B2}">
      <dgm:prSet custT="1"/>
      <dgm:spPr/>
      <dgm:t>
        <a:bodyPr/>
        <a:lstStyle/>
        <a:p>
          <a:r>
            <a:rPr lang="it-IT" sz="1050" dirty="0">
              <a:latin typeface="Bodoni 72 Book"/>
            </a:rPr>
            <a:t>L’attività di pianificazione </a:t>
          </a:r>
        </a:p>
      </dgm:t>
    </dgm:pt>
    <dgm:pt modelId="{022F41EE-D742-4FF9-8328-EC03405EA958}" type="parTrans" cxnId="{BEC81A86-B088-4961-892C-2F567C6E0493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1CCED35C-73BE-48B0-95CC-43A28371FA63}" type="sibTrans" cxnId="{BEC81A86-B088-4961-892C-2F567C6E0493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F8FBFF76-0C18-40B2-BF33-03DD57FA0B31}">
      <dgm:prSet custT="1"/>
      <dgm:spPr/>
      <dgm:t>
        <a:bodyPr/>
        <a:lstStyle/>
        <a:p>
          <a:r>
            <a:rPr lang="it-IT" sz="1050" dirty="0">
              <a:latin typeface="Bodoni 72 Book"/>
            </a:rPr>
            <a:t>Il monitoraggio, la previsione e la gestione della risorsa idrica</a:t>
          </a:r>
        </a:p>
      </dgm:t>
    </dgm:pt>
    <dgm:pt modelId="{2456052C-16E0-4BC4-B763-25D9EA1BD139}" type="parTrans" cxnId="{8754BE9D-FA9E-440A-A4D9-59EC92339E4E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751D5664-567E-485C-BC78-743B616467BA}" type="sibTrans" cxnId="{8754BE9D-FA9E-440A-A4D9-59EC92339E4E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7946BBFD-4696-469F-B3BE-8EE9158AEBB1}">
      <dgm:prSet custT="1"/>
      <dgm:spPr/>
      <dgm:t>
        <a:bodyPr/>
        <a:lstStyle/>
        <a:p>
          <a:r>
            <a:rPr lang="it-IT" sz="1050" dirty="0">
              <a:latin typeface="Bodoni 72 Book"/>
            </a:rPr>
            <a:t>Osservatorio Permanente sugli utilizzi idrici nel Distretto del fiume Po</a:t>
          </a:r>
        </a:p>
      </dgm:t>
    </dgm:pt>
    <dgm:pt modelId="{ECDE3FC7-31C6-4452-910C-BC028F87C6B3}" type="parTrans" cxnId="{C22C57F3-8DA2-4814-8DB7-4C390EA93536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70519ACE-DDFC-4A9F-9354-83A4346B495B}" type="sibTrans" cxnId="{C22C57F3-8DA2-4814-8DB7-4C390EA93536}">
      <dgm:prSet/>
      <dgm:spPr/>
      <dgm:t>
        <a:bodyPr/>
        <a:lstStyle/>
        <a:p>
          <a:endParaRPr lang="it-IT">
            <a:latin typeface="Bodoni 72 Book"/>
          </a:endParaRPr>
        </a:p>
      </dgm:t>
    </dgm:pt>
    <dgm:pt modelId="{73BDF885-BCDC-4D55-8310-FFC1B4934781}" type="pres">
      <dgm:prSet presAssocID="{76BC4993-B216-4952-AFDE-D07017D28E74}" presName="Name0" presStyleCnt="0">
        <dgm:presLayoutVars>
          <dgm:chMax val="7"/>
          <dgm:chPref val="7"/>
          <dgm:dir/>
        </dgm:presLayoutVars>
      </dgm:prSet>
      <dgm:spPr/>
    </dgm:pt>
    <dgm:pt modelId="{2DB1C68C-66A2-4957-A6CC-C2BC003399D9}" type="pres">
      <dgm:prSet presAssocID="{76BC4993-B216-4952-AFDE-D07017D28E74}" presName="Name1" presStyleCnt="0"/>
      <dgm:spPr/>
    </dgm:pt>
    <dgm:pt modelId="{626DDF24-F088-4C30-B646-6618144B7DC1}" type="pres">
      <dgm:prSet presAssocID="{76BC4993-B216-4952-AFDE-D07017D28E74}" presName="cycle" presStyleCnt="0"/>
      <dgm:spPr/>
    </dgm:pt>
    <dgm:pt modelId="{EE6EA06C-1CCE-4FEC-9368-45FA06ABC9E6}" type="pres">
      <dgm:prSet presAssocID="{76BC4993-B216-4952-AFDE-D07017D28E74}" presName="srcNode" presStyleLbl="node1" presStyleIdx="0" presStyleCnt="4"/>
      <dgm:spPr/>
    </dgm:pt>
    <dgm:pt modelId="{C443051E-6644-4817-A9C5-CA51C3874FA5}" type="pres">
      <dgm:prSet presAssocID="{76BC4993-B216-4952-AFDE-D07017D28E74}" presName="conn" presStyleLbl="parChTrans1D2" presStyleIdx="0" presStyleCnt="1"/>
      <dgm:spPr/>
    </dgm:pt>
    <dgm:pt modelId="{9ECDB23D-11E7-46E0-B608-C4E234080E88}" type="pres">
      <dgm:prSet presAssocID="{76BC4993-B216-4952-AFDE-D07017D28E74}" presName="extraNode" presStyleLbl="node1" presStyleIdx="0" presStyleCnt="4"/>
      <dgm:spPr/>
    </dgm:pt>
    <dgm:pt modelId="{68C4CF86-316F-4D43-9DDC-4280E89DE48F}" type="pres">
      <dgm:prSet presAssocID="{76BC4993-B216-4952-AFDE-D07017D28E74}" presName="dstNode" presStyleLbl="node1" presStyleIdx="0" presStyleCnt="4"/>
      <dgm:spPr/>
    </dgm:pt>
    <dgm:pt modelId="{5FFFD67A-255D-4893-9937-A1C16F1AEF64}" type="pres">
      <dgm:prSet presAssocID="{B94BE1F9-7C07-46D2-80ED-529111343098}" presName="text_1" presStyleLbl="node1" presStyleIdx="0" presStyleCnt="4">
        <dgm:presLayoutVars>
          <dgm:bulletEnabled val="1"/>
        </dgm:presLayoutVars>
      </dgm:prSet>
      <dgm:spPr/>
    </dgm:pt>
    <dgm:pt modelId="{661BCC25-08C0-478D-9252-BECE5FE5D206}" type="pres">
      <dgm:prSet presAssocID="{B94BE1F9-7C07-46D2-80ED-529111343098}" presName="accent_1" presStyleCnt="0"/>
      <dgm:spPr/>
    </dgm:pt>
    <dgm:pt modelId="{22BEBAA8-43E9-4524-89B9-A0734B52A5A9}" type="pres">
      <dgm:prSet presAssocID="{B94BE1F9-7C07-46D2-80ED-529111343098}" presName="accentRepeatNode" presStyleLbl="solidFgAcc1" presStyleIdx="0" presStyleCnt="4"/>
      <dgm:spPr/>
    </dgm:pt>
    <dgm:pt modelId="{9914B483-4247-4EEC-BAC1-CBDC971FE9F5}" type="pres">
      <dgm:prSet presAssocID="{DABE1EE5-F1C1-4D83-8D23-749B3605BDE5}" presName="text_2" presStyleLbl="node1" presStyleIdx="1" presStyleCnt="4">
        <dgm:presLayoutVars>
          <dgm:bulletEnabled val="1"/>
        </dgm:presLayoutVars>
      </dgm:prSet>
      <dgm:spPr/>
    </dgm:pt>
    <dgm:pt modelId="{76DF8D25-8126-471D-BF1E-9FAB52974143}" type="pres">
      <dgm:prSet presAssocID="{DABE1EE5-F1C1-4D83-8D23-749B3605BDE5}" presName="accent_2" presStyleCnt="0"/>
      <dgm:spPr/>
    </dgm:pt>
    <dgm:pt modelId="{B5E4F983-E194-4C31-9CBC-A1B4FFDE7BB1}" type="pres">
      <dgm:prSet presAssocID="{DABE1EE5-F1C1-4D83-8D23-749B3605BDE5}" presName="accentRepeatNode" presStyleLbl="solidFgAcc1" presStyleIdx="1" presStyleCnt="4"/>
      <dgm:spPr/>
    </dgm:pt>
    <dgm:pt modelId="{EF5E4055-40EC-4672-B9F4-63EBA535E974}" type="pres">
      <dgm:prSet presAssocID="{FFCADF0D-F635-4AB6-86D1-5BB55B3014B0}" presName="text_3" presStyleLbl="node1" presStyleIdx="2" presStyleCnt="4">
        <dgm:presLayoutVars>
          <dgm:bulletEnabled val="1"/>
        </dgm:presLayoutVars>
      </dgm:prSet>
      <dgm:spPr/>
    </dgm:pt>
    <dgm:pt modelId="{3F4D83F2-6DAA-4085-9107-D09C33654886}" type="pres">
      <dgm:prSet presAssocID="{FFCADF0D-F635-4AB6-86D1-5BB55B3014B0}" presName="accent_3" presStyleCnt="0"/>
      <dgm:spPr/>
    </dgm:pt>
    <dgm:pt modelId="{2BA378CB-121E-4776-83D4-CFB923DA5CF4}" type="pres">
      <dgm:prSet presAssocID="{FFCADF0D-F635-4AB6-86D1-5BB55B3014B0}" presName="accentRepeatNode" presStyleLbl="solidFgAcc1" presStyleIdx="2" presStyleCnt="4"/>
      <dgm:spPr/>
    </dgm:pt>
    <dgm:pt modelId="{B878BDC8-716A-476E-BF61-E5D9E57B0F6E}" type="pres">
      <dgm:prSet presAssocID="{DAFEA0E4-D0E4-43DB-9902-2EC64BE9760E}" presName="text_4" presStyleLbl="node1" presStyleIdx="3" presStyleCnt="4">
        <dgm:presLayoutVars>
          <dgm:bulletEnabled val="1"/>
        </dgm:presLayoutVars>
      </dgm:prSet>
      <dgm:spPr/>
    </dgm:pt>
    <dgm:pt modelId="{057B67DC-2DCE-4A27-AEE8-089482399776}" type="pres">
      <dgm:prSet presAssocID="{DAFEA0E4-D0E4-43DB-9902-2EC64BE9760E}" presName="accent_4" presStyleCnt="0"/>
      <dgm:spPr/>
    </dgm:pt>
    <dgm:pt modelId="{67AC8710-030B-4BF6-BA9B-D43C9201514C}" type="pres">
      <dgm:prSet presAssocID="{DAFEA0E4-D0E4-43DB-9902-2EC64BE9760E}" presName="accentRepeatNode" presStyleLbl="solidFgAcc1" presStyleIdx="3" presStyleCnt="4"/>
      <dgm:spPr/>
    </dgm:pt>
  </dgm:ptLst>
  <dgm:cxnLst>
    <dgm:cxn modelId="{D6E5DD0F-E2CC-43E2-9B4A-D9462083B3B0}" srcId="{B94BE1F9-7C07-46D2-80ED-529111343098}" destId="{16A98BA8-A1F0-4BBD-92E4-8525FA777FBB}" srcOrd="3" destOrd="0" parTransId="{FD6BF769-D449-4149-84D3-3DE25122EFAA}" sibTransId="{555CCB21-0E2E-4814-8FAD-5F9E5125F596}"/>
    <dgm:cxn modelId="{825D7B1C-0B82-43AB-8B15-B45CA949DDA7}" type="presOf" srcId="{D01136A2-73E9-4904-9D4A-B4E18766EBA9}" destId="{5FFFD67A-255D-4893-9937-A1C16F1AEF64}" srcOrd="0" destOrd="1" presId="urn:microsoft.com/office/officeart/2008/layout/VerticalCurvedList"/>
    <dgm:cxn modelId="{ED5C4231-6E79-40D3-9600-70DDEDF4BFC1}" type="presOf" srcId="{F8FBFF76-0C18-40B2-BF33-03DD57FA0B31}" destId="{EF5E4055-40EC-4672-B9F4-63EBA535E974}" srcOrd="0" destOrd="3" presId="urn:microsoft.com/office/officeart/2008/layout/VerticalCurvedList"/>
    <dgm:cxn modelId="{B2E09F3A-7F6C-4082-AC34-3A6D2F625394}" type="presOf" srcId="{1391F1D9-65F2-465E-AC7B-3414CCE1EF2B}" destId="{EF5E4055-40EC-4672-B9F4-63EBA535E974}" srcOrd="0" destOrd="1" presId="urn:microsoft.com/office/officeart/2008/layout/VerticalCurvedList"/>
    <dgm:cxn modelId="{E79FEA40-8357-4E0C-A20D-2F9AB67B7A2F}" type="presOf" srcId="{2D46D87D-5746-4901-990B-7967737EA3B5}" destId="{9914B483-4247-4EEC-BAC1-CBDC971FE9F5}" srcOrd="0" destOrd="1" presId="urn:microsoft.com/office/officeart/2008/layout/VerticalCurvedList"/>
    <dgm:cxn modelId="{83AA925B-3DFF-4683-9204-CC3552663F96}" type="presOf" srcId="{F6064F01-621A-4FB8-A045-CAE91131A5B2}" destId="{EF5E4055-40EC-4672-B9F4-63EBA535E974}" srcOrd="0" destOrd="2" presId="urn:microsoft.com/office/officeart/2008/layout/VerticalCurvedList"/>
    <dgm:cxn modelId="{DD94FC42-131B-4066-ACA0-CF6F4D87CD91}" type="presOf" srcId="{7946BBFD-4696-469F-B3BE-8EE9158AEBB1}" destId="{EF5E4055-40EC-4672-B9F4-63EBA535E974}" srcOrd="0" destOrd="4" presId="urn:microsoft.com/office/officeart/2008/layout/VerticalCurvedList"/>
    <dgm:cxn modelId="{50F39247-EC07-4739-A837-6A507EE4D51C}" srcId="{76BC4993-B216-4952-AFDE-D07017D28E74}" destId="{FFCADF0D-F635-4AB6-86D1-5BB55B3014B0}" srcOrd="2" destOrd="0" parTransId="{97A59926-E339-4617-BD9B-5D5510DAB0C7}" sibTransId="{B7A12715-9E47-454B-B12A-045A6D6F6E20}"/>
    <dgm:cxn modelId="{BF18446F-B43D-4A99-9CA3-A8C5DF618819}" type="presOf" srcId="{3D1BDBB3-245E-4481-8EDE-15DA8BD1BF0C}" destId="{9914B483-4247-4EEC-BAC1-CBDC971FE9F5}" srcOrd="0" destOrd="2" presId="urn:microsoft.com/office/officeart/2008/layout/VerticalCurvedList"/>
    <dgm:cxn modelId="{0EDD646F-6B7E-44C6-83EC-7B0E7EC5DCE9}" srcId="{B94BE1F9-7C07-46D2-80ED-529111343098}" destId="{9AD29307-630E-4097-8D3C-427D9DA808EC}" srcOrd="1" destOrd="0" parTransId="{C447B0E3-A3F2-474C-8EB2-614B0148F372}" sibTransId="{B31E1D45-AA39-4BDB-B30D-62E3352DB1F9}"/>
    <dgm:cxn modelId="{14B20784-6A6D-4D78-B594-55CCC447636F}" srcId="{76BC4993-B216-4952-AFDE-D07017D28E74}" destId="{DAFEA0E4-D0E4-43DB-9902-2EC64BE9760E}" srcOrd="3" destOrd="0" parTransId="{3E355ECC-DAF9-4C18-B53A-0455417EC34E}" sibTransId="{73AE113E-EB02-43F8-8DF4-223F59C15C79}"/>
    <dgm:cxn modelId="{BEC81A86-B088-4961-892C-2F567C6E0493}" srcId="{FFCADF0D-F635-4AB6-86D1-5BB55B3014B0}" destId="{F6064F01-621A-4FB8-A045-CAE91131A5B2}" srcOrd="1" destOrd="0" parTransId="{022F41EE-D742-4FF9-8328-EC03405EA958}" sibTransId="{1CCED35C-73BE-48B0-95CC-43A28371FA63}"/>
    <dgm:cxn modelId="{0BB59387-9C40-4CDC-B1EC-A23DBBD3289C}" type="presOf" srcId="{FFCADF0D-F635-4AB6-86D1-5BB55B3014B0}" destId="{EF5E4055-40EC-4672-B9F4-63EBA535E974}" srcOrd="0" destOrd="0" presId="urn:microsoft.com/office/officeart/2008/layout/VerticalCurvedList"/>
    <dgm:cxn modelId="{E2BB628A-05B6-4F94-BA7B-BF3BDF84680F}" srcId="{FFCADF0D-F635-4AB6-86D1-5BB55B3014B0}" destId="{1391F1D9-65F2-465E-AC7B-3414CCE1EF2B}" srcOrd="0" destOrd="0" parTransId="{EC546510-B895-4543-837E-09A6A1C950DA}" sibTransId="{FA451CB7-D1F4-48C7-9055-7ABBC1F3434E}"/>
    <dgm:cxn modelId="{9562B28A-BC53-44DA-8B70-A196E3371A43}" srcId="{B94BE1F9-7C07-46D2-80ED-529111343098}" destId="{33AE0EE3-B6E1-4479-8641-EAD00A93498B}" srcOrd="2" destOrd="0" parTransId="{817CE019-2476-4958-AB71-D486D142AEED}" sibTransId="{3C4EB636-3785-4006-A1E3-F3F71F952A0C}"/>
    <dgm:cxn modelId="{129B9090-5E3F-4AD7-8321-21246941C6E3}" srcId="{B94BE1F9-7C07-46D2-80ED-529111343098}" destId="{D01136A2-73E9-4904-9D4A-B4E18766EBA9}" srcOrd="0" destOrd="0" parTransId="{1A67ABEE-96F0-4074-ADB7-29B1CBC85517}" sibTransId="{90F3CFDA-100D-4E7F-9F81-5CBBBA7AEA17}"/>
    <dgm:cxn modelId="{8754BE9D-FA9E-440A-A4D9-59EC92339E4E}" srcId="{FFCADF0D-F635-4AB6-86D1-5BB55B3014B0}" destId="{F8FBFF76-0C18-40B2-BF33-03DD57FA0B31}" srcOrd="2" destOrd="0" parTransId="{2456052C-16E0-4BC4-B763-25D9EA1BD139}" sibTransId="{751D5664-567E-485C-BC78-743B616467BA}"/>
    <dgm:cxn modelId="{419022A2-EB15-4CE5-9EDA-D990BF632AFB}" srcId="{DABE1EE5-F1C1-4D83-8D23-749B3605BDE5}" destId="{3D1BDBB3-245E-4481-8EDE-15DA8BD1BF0C}" srcOrd="1" destOrd="0" parTransId="{4E2E1B9D-42FD-40E2-A6DC-4664281DEFC3}" sibTransId="{D6D1163D-8144-4CB5-B738-8D2A7B4E72CF}"/>
    <dgm:cxn modelId="{71CE68AB-D05E-4B8B-9B32-F1BFBF12BEF0}" srcId="{76BC4993-B216-4952-AFDE-D07017D28E74}" destId="{DABE1EE5-F1C1-4D83-8D23-749B3605BDE5}" srcOrd="1" destOrd="0" parTransId="{67A5754F-B4F4-465A-9CA7-7AD6320CEBE5}" sibTransId="{97013326-2228-44FF-9611-04F09D63A608}"/>
    <dgm:cxn modelId="{2304F4B1-2ED2-44D3-A0B0-B21F8CFE9A08}" type="presOf" srcId="{76BC4993-B216-4952-AFDE-D07017D28E74}" destId="{73BDF885-BCDC-4D55-8310-FFC1B4934781}" srcOrd="0" destOrd="0" presId="urn:microsoft.com/office/officeart/2008/layout/VerticalCurvedList"/>
    <dgm:cxn modelId="{30B72CB7-C0F3-477D-B1C2-4A2CA068A1E7}" type="presOf" srcId="{16A98BA8-A1F0-4BBD-92E4-8525FA777FBB}" destId="{5FFFD67A-255D-4893-9937-A1C16F1AEF64}" srcOrd="0" destOrd="4" presId="urn:microsoft.com/office/officeart/2008/layout/VerticalCurvedList"/>
    <dgm:cxn modelId="{A1758AC2-16B7-4E02-AA35-19E62CDD48E3}" type="presOf" srcId="{9AD29307-630E-4097-8D3C-427D9DA808EC}" destId="{5FFFD67A-255D-4893-9937-A1C16F1AEF64}" srcOrd="0" destOrd="2" presId="urn:microsoft.com/office/officeart/2008/layout/VerticalCurvedList"/>
    <dgm:cxn modelId="{AAD90DC6-4EBC-4EFF-B77A-C15E091EC75D}" type="presOf" srcId="{33AE0EE3-B6E1-4479-8641-EAD00A93498B}" destId="{5FFFD67A-255D-4893-9937-A1C16F1AEF64}" srcOrd="0" destOrd="3" presId="urn:microsoft.com/office/officeart/2008/layout/VerticalCurvedList"/>
    <dgm:cxn modelId="{A8C792C7-14AC-492A-910C-8FEF9829F5E9}" type="presOf" srcId="{DAFEA0E4-D0E4-43DB-9902-2EC64BE9760E}" destId="{B878BDC8-716A-476E-BF61-E5D9E57B0F6E}" srcOrd="0" destOrd="0" presId="urn:microsoft.com/office/officeart/2008/layout/VerticalCurvedList"/>
    <dgm:cxn modelId="{11D435C8-9933-43CF-A2DF-E47AA279D3C0}" type="presOf" srcId="{90F3CFDA-100D-4E7F-9F81-5CBBBA7AEA17}" destId="{C443051E-6644-4817-A9C5-CA51C3874FA5}" srcOrd="0" destOrd="0" presId="urn:microsoft.com/office/officeart/2008/layout/VerticalCurvedList"/>
    <dgm:cxn modelId="{B4B6FDDA-655A-48A8-9E5A-293553F68674}" type="presOf" srcId="{B94BE1F9-7C07-46D2-80ED-529111343098}" destId="{5FFFD67A-255D-4893-9937-A1C16F1AEF64}" srcOrd="0" destOrd="0" presId="urn:microsoft.com/office/officeart/2008/layout/VerticalCurvedList"/>
    <dgm:cxn modelId="{55E65DE1-32CD-4C3B-A8B0-3EEAA5A323E1}" srcId="{DABE1EE5-F1C1-4D83-8D23-749B3605BDE5}" destId="{2D46D87D-5746-4901-990B-7967737EA3B5}" srcOrd="0" destOrd="0" parTransId="{9017A3BB-33C5-4833-845C-7FBD5E33360C}" sibTransId="{A5992BF7-447E-41EC-B37D-C234745B12A2}"/>
    <dgm:cxn modelId="{C22C57F3-8DA2-4814-8DB7-4C390EA93536}" srcId="{FFCADF0D-F635-4AB6-86D1-5BB55B3014B0}" destId="{7946BBFD-4696-469F-B3BE-8EE9158AEBB1}" srcOrd="3" destOrd="0" parTransId="{ECDE3FC7-31C6-4452-910C-BC028F87C6B3}" sibTransId="{70519ACE-DDFC-4A9F-9354-83A4346B495B}"/>
    <dgm:cxn modelId="{72B8BCF3-D8AA-4C27-BBBD-6F55FB33CCC2}" srcId="{76BC4993-B216-4952-AFDE-D07017D28E74}" destId="{B94BE1F9-7C07-46D2-80ED-529111343098}" srcOrd="0" destOrd="0" parTransId="{2AADF224-9568-4ECC-ABAA-BC0150B37ABE}" sibTransId="{2A0CB476-7E91-48C5-8650-5F8A0ECA0DE2}"/>
    <dgm:cxn modelId="{0896A4FD-E7D9-4B48-B836-D1AFB3267408}" type="presOf" srcId="{DABE1EE5-F1C1-4D83-8D23-749B3605BDE5}" destId="{9914B483-4247-4EEC-BAC1-CBDC971FE9F5}" srcOrd="0" destOrd="0" presId="urn:microsoft.com/office/officeart/2008/layout/VerticalCurvedList"/>
    <dgm:cxn modelId="{865DCCD5-E187-4CE4-B77E-4E3235BDB0D2}" type="presParOf" srcId="{73BDF885-BCDC-4D55-8310-FFC1B4934781}" destId="{2DB1C68C-66A2-4957-A6CC-C2BC003399D9}" srcOrd="0" destOrd="0" presId="urn:microsoft.com/office/officeart/2008/layout/VerticalCurvedList"/>
    <dgm:cxn modelId="{76455846-A9F1-400F-9905-C820B19AC5DC}" type="presParOf" srcId="{2DB1C68C-66A2-4957-A6CC-C2BC003399D9}" destId="{626DDF24-F088-4C30-B646-6618144B7DC1}" srcOrd="0" destOrd="0" presId="urn:microsoft.com/office/officeart/2008/layout/VerticalCurvedList"/>
    <dgm:cxn modelId="{6626E3C3-F80A-4B8E-8F95-168E69872430}" type="presParOf" srcId="{626DDF24-F088-4C30-B646-6618144B7DC1}" destId="{EE6EA06C-1CCE-4FEC-9368-45FA06ABC9E6}" srcOrd="0" destOrd="0" presId="urn:microsoft.com/office/officeart/2008/layout/VerticalCurvedList"/>
    <dgm:cxn modelId="{966BCBEF-70B4-4D28-B715-1F58464F7498}" type="presParOf" srcId="{626DDF24-F088-4C30-B646-6618144B7DC1}" destId="{C443051E-6644-4817-A9C5-CA51C3874FA5}" srcOrd="1" destOrd="0" presId="urn:microsoft.com/office/officeart/2008/layout/VerticalCurvedList"/>
    <dgm:cxn modelId="{9174DF1B-3F42-460C-A81E-2F7C0C648322}" type="presParOf" srcId="{626DDF24-F088-4C30-B646-6618144B7DC1}" destId="{9ECDB23D-11E7-46E0-B608-C4E234080E88}" srcOrd="2" destOrd="0" presId="urn:microsoft.com/office/officeart/2008/layout/VerticalCurvedList"/>
    <dgm:cxn modelId="{0D700B96-55EF-4F37-B660-9CD48C92EC67}" type="presParOf" srcId="{626DDF24-F088-4C30-B646-6618144B7DC1}" destId="{68C4CF86-316F-4D43-9DDC-4280E89DE48F}" srcOrd="3" destOrd="0" presId="urn:microsoft.com/office/officeart/2008/layout/VerticalCurvedList"/>
    <dgm:cxn modelId="{5EB7007F-F861-499D-9D9A-8D24F67FD257}" type="presParOf" srcId="{2DB1C68C-66A2-4957-A6CC-C2BC003399D9}" destId="{5FFFD67A-255D-4893-9937-A1C16F1AEF64}" srcOrd="1" destOrd="0" presId="urn:microsoft.com/office/officeart/2008/layout/VerticalCurvedList"/>
    <dgm:cxn modelId="{3F0B8C35-A3DB-4FBD-A519-EB1AB3CF1DC3}" type="presParOf" srcId="{2DB1C68C-66A2-4957-A6CC-C2BC003399D9}" destId="{661BCC25-08C0-478D-9252-BECE5FE5D206}" srcOrd="2" destOrd="0" presId="urn:microsoft.com/office/officeart/2008/layout/VerticalCurvedList"/>
    <dgm:cxn modelId="{0EE9BB73-21C6-405A-A50A-34A944527733}" type="presParOf" srcId="{661BCC25-08C0-478D-9252-BECE5FE5D206}" destId="{22BEBAA8-43E9-4524-89B9-A0734B52A5A9}" srcOrd="0" destOrd="0" presId="urn:microsoft.com/office/officeart/2008/layout/VerticalCurvedList"/>
    <dgm:cxn modelId="{345A7DD8-3B90-4891-983C-DC4E48E1B59A}" type="presParOf" srcId="{2DB1C68C-66A2-4957-A6CC-C2BC003399D9}" destId="{9914B483-4247-4EEC-BAC1-CBDC971FE9F5}" srcOrd="3" destOrd="0" presId="urn:microsoft.com/office/officeart/2008/layout/VerticalCurvedList"/>
    <dgm:cxn modelId="{B2BAC27E-ACB7-4B97-8559-4C83314AD99B}" type="presParOf" srcId="{2DB1C68C-66A2-4957-A6CC-C2BC003399D9}" destId="{76DF8D25-8126-471D-BF1E-9FAB52974143}" srcOrd="4" destOrd="0" presId="urn:microsoft.com/office/officeart/2008/layout/VerticalCurvedList"/>
    <dgm:cxn modelId="{45B2F263-5E66-43F4-BDAE-BA5FAAA7AB24}" type="presParOf" srcId="{76DF8D25-8126-471D-BF1E-9FAB52974143}" destId="{B5E4F983-E194-4C31-9CBC-A1B4FFDE7BB1}" srcOrd="0" destOrd="0" presId="urn:microsoft.com/office/officeart/2008/layout/VerticalCurvedList"/>
    <dgm:cxn modelId="{010F7C9C-3189-45E5-8994-CFC8E30CE9D7}" type="presParOf" srcId="{2DB1C68C-66A2-4957-A6CC-C2BC003399D9}" destId="{EF5E4055-40EC-4672-B9F4-63EBA535E974}" srcOrd="5" destOrd="0" presId="urn:microsoft.com/office/officeart/2008/layout/VerticalCurvedList"/>
    <dgm:cxn modelId="{445B7483-BDD6-4656-87FB-90B3BF2FA946}" type="presParOf" srcId="{2DB1C68C-66A2-4957-A6CC-C2BC003399D9}" destId="{3F4D83F2-6DAA-4085-9107-D09C33654886}" srcOrd="6" destOrd="0" presId="urn:microsoft.com/office/officeart/2008/layout/VerticalCurvedList"/>
    <dgm:cxn modelId="{583545B8-A823-49FA-9892-A53ACDA9EC1E}" type="presParOf" srcId="{3F4D83F2-6DAA-4085-9107-D09C33654886}" destId="{2BA378CB-121E-4776-83D4-CFB923DA5CF4}" srcOrd="0" destOrd="0" presId="urn:microsoft.com/office/officeart/2008/layout/VerticalCurvedList"/>
    <dgm:cxn modelId="{6AF79016-1002-459C-99B7-54264EF26BB2}" type="presParOf" srcId="{2DB1C68C-66A2-4957-A6CC-C2BC003399D9}" destId="{B878BDC8-716A-476E-BF61-E5D9E57B0F6E}" srcOrd="7" destOrd="0" presId="urn:microsoft.com/office/officeart/2008/layout/VerticalCurvedList"/>
    <dgm:cxn modelId="{873D9741-F76B-4940-9422-8837A1D72473}" type="presParOf" srcId="{2DB1C68C-66A2-4957-A6CC-C2BC003399D9}" destId="{057B67DC-2DCE-4A27-AEE8-089482399776}" srcOrd="8" destOrd="0" presId="urn:microsoft.com/office/officeart/2008/layout/VerticalCurvedList"/>
    <dgm:cxn modelId="{EC0904B0-DD94-4DA2-9045-44C7D0108E2F}" type="presParOf" srcId="{057B67DC-2DCE-4A27-AEE8-089482399776}" destId="{67AC8710-030B-4BF6-BA9B-D43C9201514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B941E76-70C3-43CD-A872-7D2D41C0DCDA}" type="doc">
      <dgm:prSet loTypeId="urn:microsoft.com/office/officeart/2008/layout/CaptionedPictures" loCatId="picture" qsTypeId="urn:microsoft.com/office/officeart/2005/8/quickstyle/simple2" qsCatId="simple" csTypeId="urn:microsoft.com/office/officeart/2005/8/colors/accent5_5" csCatId="accent5" phldr="1"/>
      <dgm:spPr/>
      <dgm:t>
        <a:bodyPr/>
        <a:lstStyle/>
        <a:p>
          <a:endParaRPr lang="it-IT"/>
        </a:p>
      </dgm:t>
    </dgm:pt>
    <dgm:pt modelId="{6A9E643C-CCDA-452E-9372-F82A5D1BB449}">
      <dgm:prSet phldrT="[Testo]"/>
      <dgm:spPr/>
      <dgm:t>
        <a:bodyPr/>
        <a:lstStyle/>
        <a:p>
          <a:r>
            <a:rPr lang="it-IT" b="1">
              <a:solidFill>
                <a:schemeClr val="accent5">
                  <a:lumMod val="50000"/>
                </a:schemeClr>
              </a:solidFill>
            </a:rPr>
            <a:t>Grandi Laghi alpini</a:t>
          </a:r>
          <a:r>
            <a:rPr lang="it-IT">
              <a:solidFill>
                <a:schemeClr val="accent5">
                  <a:lumMod val="50000"/>
                </a:schemeClr>
              </a:solidFill>
            </a:rPr>
            <a:t> </a:t>
          </a:r>
          <a:br>
            <a:rPr lang="it-IT">
              <a:solidFill>
                <a:schemeClr val="accent5">
                  <a:lumMod val="50000"/>
                </a:schemeClr>
              </a:solidFill>
            </a:rPr>
          </a:br>
          <a:r>
            <a:rPr lang="it-IT">
              <a:solidFill>
                <a:schemeClr val="accent5">
                  <a:lumMod val="50000"/>
                </a:schemeClr>
              </a:solidFill>
            </a:rPr>
            <a:t>ottimizzazione della gestione della risorsa idrica</a:t>
          </a:r>
        </a:p>
      </dgm:t>
    </dgm:pt>
    <dgm:pt modelId="{25998E01-BD55-4117-A16B-D5442BA3F859}" type="parTrans" cxnId="{E542BDEF-4DBA-4BF6-B9A0-94582DCAE427}">
      <dgm:prSet/>
      <dgm:spPr/>
      <dgm:t>
        <a:bodyPr/>
        <a:lstStyle/>
        <a:p>
          <a:endParaRPr lang="it-IT">
            <a:solidFill>
              <a:schemeClr val="accent5">
                <a:lumMod val="50000"/>
              </a:schemeClr>
            </a:solidFill>
          </a:endParaRPr>
        </a:p>
      </dgm:t>
    </dgm:pt>
    <dgm:pt modelId="{292B3193-FCBB-4D8B-B534-BB007EF97A93}" type="sibTrans" cxnId="{E542BDEF-4DBA-4BF6-B9A0-94582DCAE427}">
      <dgm:prSet/>
      <dgm:spPr/>
      <dgm:t>
        <a:bodyPr/>
        <a:lstStyle/>
        <a:p>
          <a:endParaRPr lang="it-IT">
            <a:solidFill>
              <a:schemeClr val="accent5">
                <a:lumMod val="50000"/>
              </a:schemeClr>
            </a:solidFill>
          </a:endParaRPr>
        </a:p>
      </dgm:t>
    </dgm:pt>
    <dgm:pt modelId="{AF426C99-C650-499D-8DAC-90825C98A864}">
      <dgm:prSet phldrT="[Testo]"/>
      <dgm:spPr/>
      <dgm:t>
        <a:bodyPr/>
        <a:lstStyle/>
        <a:p>
          <a:r>
            <a:rPr lang="it-IT" b="1">
              <a:solidFill>
                <a:schemeClr val="accent5">
                  <a:lumMod val="50000"/>
                </a:schemeClr>
              </a:solidFill>
            </a:rPr>
            <a:t>Invasi artificiali</a:t>
          </a:r>
          <a:r>
            <a:rPr lang="it-IT">
              <a:solidFill>
                <a:schemeClr val="accent5">
                  <a:lumMod val="50000"/>
                </a:schemeClr>
              </a:solidFill>
            </a:rPr>
            <a:t> </a:t>
          </a:r>
          <a:br>
            <a:rPr lang="it-IT">
              <a:solidFill>
                <a:schemeClr val="accent5">
                  <a:lumMod val="50000"/>
                </a:schemeClr>
              </a:solidFill>
            </a:rPr>
          </a:br>
          <a:r>
            <a:rPr lang="it-IT">
              <a:solidFill>
                <a:schemeClr val="accent5">
                  <a:lumMod val="50000"/>
                </a:schemeClr>
              </a:solidFill>
            </a:rPr>
            <a:t>ottimizzazione della gestione della risorsa idrica e dei sedimenti</a:t>
          </a:r>
        </a:p>
      </dgm:t>
    </dgm:pt>
    <dgm:pt modelId="{A3F5916A-A3A6-4931-AAAC-F51735C2FD79}" type="parTrans" cxnId="{8075790A-20E4-47B1-8B73-037CA2F24D90}">
      <dgm:prSet/>
      <dgm:spPr/>
      <dgm:t>
        <a:bodyPr/>
        <a:lstStyle/>
        <a:p>
          <a:endParaRPr lang="it-IT">
            <a:solidFill>
              <a:schemeClr val="accent5">
                <a:lumMod val="50000"/>
              </a:schemeClr>
            </a:solidFill>
          </a:endParaRPr>
        </a:p>
      </dgm:t>
    </dgm:pt>
    <dgm:pt modelId="{E9F06005-93EC-403E-98F8-40DCFF7FB83B}" type="sibTrans" cxnId="{8075790A-20E4-47B1-8B73-037CA2F24D90}">
      <dgm:prSet/>
      <dgm:spPr/>
      <dgm:t>
        <a:bodyPr/>
        <a:lstStyle/>
        <a:p>
          <a:endParaRPr lang="it-IT">
            <a:solidFill>
              <a:schemeClr val="accent5">
                <a:lumMod val="50000"/>
              </a:schemeClr>
            </a:solidFill>
          </a:endParaRPr>
        </a:p>
      </dgm:t>
    </dgm:pt>
    <dgm:pt modelId="{BFF57CF1-8FA6-4270-A543-B05B006BF7CD}">
      <dgm:prSet phldrT="[Testo]"/>
      <dgm:spPr/>
      <dgm:t>
        <a:bodyPr/>
        <a:lstStyle/>
        <a:p>
          <a:r>
            <a:rPr lang="it-IT" b="1" dirty="0">
              <a:solidFill>
                <a:schemeClr val="accent5">
                  <a:lumMod val="50000"/>
                </a:schemeClr>
              </a:solidFill>
            </a:rPr>
            <a:t>Aggiornamento e potenziamento </a:t>
          </a:r>
          <a:r>
            <a:rPr lang="it-IT" dirty="0">
              <a:solidFill>
                <a:schemeClr val="accent5">
                  <a:lumMod val="50000"/>
                </a:schemeClr>
              </a:solidFill>
            </a:rPr>
            <a:t>degli strumenti di monitoraggio e previsione a supporto della gestione della risorsa idrica</a:t>
          </a:r>
        </a:p>
      </dgm:t>
    </dgm:pt>
    <dgm:pt modelId="{D3347D20-362D-4DBB-9D36-FE3C0423D7F2}" type="parTrans" cxnId="{B7349327-0299-4A84-9844-253E724113F0}">
      <dgm:prSet/>
      <dgm:spPr/>
      <dgm:t>
        <a:bodyPr/>
        <a:lstStyle/>
        <a:p>
          <a:endParaRPr lang="it-IT">
            <a:solidFill>
              <a:schemeClr val="accent5">
                <a:lumMod val="50000"/>
              </a:schemeClr>
            </a:solidFill>
          </a:endParaRPr>
        </a:p>
      </dgm:t>
    </dgm:pt>
    <dgm:pt modelId="{DD9879D0-118E-4129-B37F-947C14A3C629}" type="sibTrans" cxnId="{B7349327-0299-4A84-9844-253E724113F0}">
      <dgm:prSet/>
      <dgm:spPr/>
      <dgm:t>
        <a:bodyPr/>
        <a:lstStyle/>
        <a:p>
          <a:endParaRPr lang="it-IT">
            <a:solidFill>
              <a:schemeClr val="accent5">
                <a:lumMod val="50000"/>
              </a:schemeClr>
            </a:solidFill>
          </a:endParaRPr>
        </a:p>
      </dgm:t>
    </dgm:pt>
    <dgm:pt modelId="{EFD18427-821C-41C7-99C5-36168DC6AE97}" type="pres">
      <dgm:prSet presAssocID="{BB941E76-70C3-43CD-A872-7D2D41C0DCDA}" presName="Name0" presStyleCnt="0">
        <dgm:presLayoutVars>
          <dgm:chMax/>
          <dgm:chPref/>
          <dgm:dir/>
        </dgm:presLayoutVars>
      </dgm:prSet>
      <dgm:spPr/>
    </dgm:pt>
    <dgm:pt modelId="{2D0003D7-BF44-4BA0-8312-8A1EBBEF4261}" type="pres">
      <dgm:prSet presAssocID="{6A9E643C-CCDA-452E-9372-F82A5D1BB449}" presName="composite" presStyleCnt="0">
        <dgm:presLayoutVars>
          <dgm:chMax val="1"/>
          <dgm:chPref val="1"/>
        </dgm:presLayoutVars>
      </dgm:prSet>
      <dgm:spPr/>
    </dgm:pt>
    <dgm:pt modelId="{35F0306C-314B-401E-97AF-64C32E26AE7A}" type="pres">
      <dgm:prSet presAssocID="{6A9E643C-CCDA-452E-9372-F82A5D1BB449}" presName="Accent" presStyleLbl="trAlignAcc1" presStyleIdx="0" presStyleCnt="3">
        <dgm:presLayoutVars>
          <dgm:chMax val="0"/>
          <dgm:chPref val="0"/>
        </dgm:presLayoutVars>
      </dgm:prSet>
      <dgm:spPr/>
    </dgm:pt>
    <dgm:pt modelId="{5EECC211-C60D-4077-B46B-187492928EC0}" type="pres">
      <dgm:prSet presAssocID="{6A9E643C-CCDA-452E-9372-F82A5D1BB449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A6B3ACD3-90B1-43E4-BCD3-3EEE875B3D50}" type="pres">
      <dgm:prSet presAssocID="{6A9E643C-CCDA-452E-9372-F82A5D1BB449}" presName="ChildComposite" presStyleCnt="0"/>
      <dgm:spPr/>
    </dgm:pt>
    <dgm:pt modelId="{05B199B6-545D-4A7B-87CD-700FFFB7BC37}" type="pres">
      <dgm:prSet presAssocID="{6A9E643C-CCDA-452E-9372-F82A5D1BB44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6E7E3F2-30A0-4732-9862-9EE34C92DA48}" type="pres">
      <dgm:prSet presAssocID="{6A9E643C-CCDA-452E-9372-F82A5D1BB449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3201099D-3B1C-4A49-A608-CFDCAF71E105}" type="pres">
      <dgm:prSet presAssocID="{292B3193-FCBB-4D8B-B534-BB007EF97A93}" presName="sibTrans" presStyleCnt="0"/>
      <dgm:spPr/>
    </dgm:pt>
    <dgm:pt modelId="{FCE887EE-1922-4194-883E-7F6DB00B1F82}" type="pres">
      <dgm:prSet presAssocID="{AF426C99-C650-499D-8DAC-90825C98A864}" presName="composite" presStyleCnt="0">
        <dgm:presLayoutVars>
          <dgm:chMax val="1"/>
          <dgm:chPref val="1"/>
        </dgm:presLayoutVars>
      </dgm:prSet>
      <dgm:spPr/>
    </dgm:pt>
    <dgm:pt modelId="{8CCA547F-DBEF-4D83-8514-1AB9BEAAE855}" type="pres">
      <dgm:prSet presAssocID="{AF426C99-C650-499D-8DAC-90825C98A864}" presName="Accent" presStyleLbl="trAlignAcc1" presStyleIdx="1" presStyleCnt="3">
        <dgm:presLayoutVars>
          <dgm:chMax val="0"/>
          <dgm:chPref val="0"/>
        </dgm:presLayoutVars>
      </dgm:prSet>
      <dgm:spPr/>
    </dgm:pt>
    <dgm:pt modelId="{17DF4C4E-DD67-4D61-8536-1D39A3A81154}" type="pres">
      <dgm:prSet presAssocID="{AF426C99-C650-499D-8DAC-90825C98A864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t="-9000" b="-9000"/>
          </a:stretch>
        </a:blipFill>
      </dgm:spPr>
    </dgm:pt>
    <dgm:pt modelId="{C971C90B-D3DF-4BF9-A511-D6F7BE2D79F3}" type="pres">
      <dgm:prSet presAssocID="{AF426C99-C650-499D-8DAC-90825C98A864}" presName="ChildComposite" presStyleCnt="0"/>
      <dgm:spPr/>
    </dgm:pt>
    <dgm:pt modelId="{5409FD1C-2E3E-4405-A094-0BBD621084B5}" type="pres">
      <dgm:prSet presAssocID="{AF426C99-C650-499D-8DAC-90825C98A86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0533537-FE17-4531-8627-3F38F7B8556E}" type="pres">
      <dgm:prSet presAssocID="{AF426C99-C650-499D-8DAC-90825C98A864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5994B919-3AAE-4BAA-BB8F-D465486536E8}" type="pres">
      <dgm:prSet presAssocID="{E9F06005-93EC-403E-98F8-40DCFF7FB83B}" presName="sibTrans" presStyleCnt="0"/>
      <dgm:spPr/>
    </dgm:pt>
    <dgm:pt modelId="{B3990571-AA7F-4458-ADA3-092C2ECF8531}" type="pres">
      <dgm:prSet presAssocID="{BFF57CF1-8FA6-4270-A543-B05B006BF7CD}" presName="composite" presStyleCnt="0">
        <dgm:presLayoutVars>
          <dgm:chMax val="1"/>
          <dgm:chPref val="1"/>
        </dgm:presLayoutVars>
      </dgm:prSet>
      <dgm:spPr/>
    </dgm:pt>
    <dgm:pt modelId="{4811B0FB-70FC-476B-AE12-422232BC8250}" type="pres">
      <dgm:prSet presAssocID="{BFF57CF1-8FA6-4270-A543-B05B006BF7CD}" presName="Accent" presStyleLbl="trAlignAcc1" presStyleIdx="2" presStyleCnt="3">
        <dgm:presLayoutVars>
          <dgm:chMax val="0"/>
          <dgm:chPref val="0"/>
        </dgm:presLayoutVars>
      </dgm:prSet>
      <dgm:spPr/>
    </dgm:pt>
    <dgm:pt modelId="{E0EF5321-1428-4E37-BF66-A1BC67BF10C3}" type="pres">
      <dgm:prSet presAssocID="{BFF57CF1-8FA6-4270-A543-B05B006BF7CD}" presName="Image" presStyleLbl="alignImgPlace1" presStyleIdx="2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l="-19000" r="-19000"/>
          </a:stretch>
        </a:blipFill>
      </dgm:spPr>
    </dgm:pt>
    <dgm:pt modelId="{298E5BF5-7943-43D6-8F92-DDAA9B36A9C9}" type="pres">
      <dgm:prSet presAssocID="{BFF57CF1-8FA6-4270-A543-B05B006BF7CD}" presName="ChildComposite" presStyleCnt="0"/>
      <dgm:spPr/>
    </dgm:pt>
    <dgm:pt modelId="{5457D775-3DB0-401F-988D-74914721DFAD}" type="pres">
      <dgm:prSet presAssocID="{BFF57CF1-8FA6-4270-A543-B05B006BF7C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91AEA9B-FD22-4F53-B9BB-35F211F2162A}" type="pres">
      <dgm:prSet presAssocID="{BFF57CF1-8FA6-4270-A543-B05B006BF7CD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8075790A-20E4-47B1-8B73-037CA2F24D90}" srcId="{BB941E76-70C3-43CD-A872-7D2D41C0DCDA}" destId="{AF426C99-C650-499D-8DAC-90825C98A864}" srcOrd="1" destOrd="0" parTransId="{A3F5916A-A3A6-4931-AAAC-F51735C2FD79}" sibTransId="{E9F06005-93EC-403E-98F8-40DCFF7FB83B}"/>
    <dgm:cxn modelId="{B7349327-0299-4A84-9844-253E724113F0}" srcId="{BB941E76-70C3-43CD-A872-7D2D41C0DCDA}" destId="{BFF57CF1-8FA6-4270-A543-B05B006BF7CD}" srcOrd="2" destOrd="0" parTransId="{D3347D20-362D-4DBB-9D36-FE3C0423D7F2}" sibTransId="{DD9879D0-118E-4129-B37F-947C14A3C629}"/>
    <dgm:cxn modelId="{26E9F42A-00C5-4BCC-B446-CD68D30206CB}" type="presOf" srcId="{BB941E76-70C3-43CD-A872-7D2D41C0DCDA}" destId="{EFD18427-821C-41C7-99C5-36168DC6AE97}" srcOrd="0" destOrd="0" presId="urn:microsoft.com/office/officeart/2008/layout/CaptionedPictures"/>
    <dgm:cxn modelId="{83E8E960-ECB1-4DBB-A6CF-1429EB98BEA6}" type="presOf" srcId="{BFF57CF1-8FA6-4270-A543-B05B006BF7CD}" destId="{D91AEA9B-FD22-4F53-B9BB-35F211F2162A}" srcOrd="0" destOrd="0" presId="urn:microsoft.com/office/officeart/2008/layout/CaptionedPictures"/>
    <dgm:cxn modelId="{8F38C385-657B-480A-9371-FC52E90BC86A}" type="presOf" srcId="{AF426C99-C650-499D-8DAC-90825C98A864}" destId="{30533537-FE17-4531-8627-3F38F7B8556E}" srcOrd="0" destOrd="0" presId="urn:microsoft.com/office/officeart/2008/layout/CaptionedPictures"/>
    <dgm:cxn modelId="{5E39C6D9-CE3D-4B80-A65F-D443BBAFC6A9}" type="presOf" srcId="{6A9E643C-CCDA-452E-9372-F82A5D1BB449}" destId="{46E7E3F2-30A0-4732-9862-9EE34C92DA48}" srcOrd="0" destOrd="0" presId="urn:microsoft.com/office/officeart/2008/layout/CaptionedPictures"/>
    <dgm:cxn modelId="{E542BDEF-4DBA-4BF6-B9A0-94582DCAE427}" srcId="{BB941E76-70C3-43CD-A872-7D2D41C0DCDA}" destId="{6A9E643C-CCDA-452E-9372-F82A5D1BB449}" srcOrd="0" destOrd="0" parTransId="{25998E01-BD55-4117-A16B-D5442BA3F859}" sibTransId="{292B3193-FCBB-4D8B-B534-BB007EF97A93}"/>
    <dgm:cxn modelId="{2A81CC15-679A-4BFC-AD4F-9B8D925AA4EE}" type="presParOf" srcId="{EFD18427-821C-41C7-99C5-36168DC6AE97}" destId="{2D0003D7-BF44-4BA0-8312-8A1EBBEF4261}" srcOrd="0" destOrd="0" presId="urn:microsoft.com/office/officeart/2008/layout/CaptionedPictures"/>
    <dgm:cxn modelId="{3D98284D-D5CD-4505-A057-C0827AEBEEC5}" type="presParOf" srcId="{2D0003D7-BF44-4BA0-8312-8A1EBBEF4261}" destId="{35F0306C-314B-401E-97AF-64C32E26AE7A}" srcOrd="0" destOrd="0" presId="urn:microsoft.com/office/officeart/2008/layout/CaptionedPictures"/>
    <dgm:cxn modelId="{EA03BDFD-461E-4A2D-912D-1382976F2875}" type="presParOf" srcId="{2D0003D7-BF44-4BA0-8312-8A1EBBEF4261}" destId="{5EECC211-C60D-4077-B46B-187492928EC0}" srcOrd="1" destOrd="0" presId="urn:microsoft.com/office/officeart/2008/layout/CaptionedPictures"/>
    <dgm:cxn modelId="{85497CF8-0C98-4082-9162-B344E9728471}" type="presParOf" srcId="{2D0003D7-BF44-4BA0-8312-8A1EBBEF4261}" destId="{A6B3ACD3-90B1-43E4-BCD3-3EEE875B3D50}" srcOrd="2" destOrd="0" presId="urn:microsoft.com/office/officeart/2008/layout/CaptionedPictures"/>
    <dgm:cxn modelId="{712CFD5F-F8FD-4A58-B94A-EEEBE1CA8D6D}" type="presParOf" srcId="{A6B3ACD3-90B1-43E4-BCD3-3EEE875B3D50}" destId="{05B199B6-545D-4A7B-87CD-700FFFB7BC37}" srcOrd="0" destOrd="0" presId="urn:microsoft.com/office/officeart/2008/layout/CaptionedPictures"/>
    <dgm:cxn modelId="{1349797E-E1AD-42EC-8FF1-61E54AE3C7DA}" type="presParOf" srcId="{A6B3ACD3-90B1-43E4-BCD3-3EEE875B3D50}" destId="{46E7E3F2-30A0-4732-9862-9EE34C92DA48}" srcOrd="1" destOrd="0" presId="urn:microsoft.com/office/officeart/2008/layout/CaptionedPictures"/>
    <dgm:cxn modelId="{EDCEA335-6470-4F12-A6D9-983051A77CFB}" type="presParOf" srcId="{EFD18427-821C-41C7-99C5-36168DC6AE97}" destId="{3201099D-3B1C-4A49-A608-CFDCAF71E105}" srcOrd="1" destOrd="0" presId="urn:microsoft.com/office/officeart/2008/layout/CaptionedPictures"/>
    <dgm:cxn modelId="{2492267F-5537-4380-AF0E-4CF1E92AD29C}" type="presParOf" srcId="{EFD18427-821C-41C7-99C5-36168DC6AE97}" destId="{FCE887EE-1922-4194-883E-7F6DB00B1F82}" srcOrd="2" destOrd="0" presId="urn:microsoft.com/office/officeart/2008/layout/CaptionedPictures"/>
    <dgm:cxn modelId="{CF982D64-FC21-4ADF-98F4-82F56221A8F7}" type="presParOf" srcId="{FCE887EE-1922-4194-883E-7F6DB00B1F82}" destId="{8CCA547F-DBEF-4D83-8514-1AB9BEAAE855}" srcOrd="0" destOrd="0" presId="urn:microsoft.com/office/officeart/2008/layout/CaptionedPictures"/>
    <dgm:cxn modelId="{752012F0-877D-47E2-8EC4-118E57E91861}" type="presParOf" srcId="{FCE887EE-1922-4194-883E-7F6DB00B1F82}" destId="{17DF4C4E-DD67-4D61-8536-1D39A3A81154}" srcOrd="1" destOrd="0" presId="urn:microsoft.com/office/officeart/2008/layout/CaptionedPictures"/>
    <dgm:cxn modelId="{8370ADB9-60E6-44CE-BFB9-87C6EB2B445C}" type="presParOf" srcId="{FCE887EE-1922-4194-883E-7F6DB00B1F82}" destId="{C971C90B-D3DF-4BF9-A511-D6F7BE2D79F3}" srcOrd="2" destOrd="0" presId="urn:microsoft.com/office/officeart/2008/layout/CaptionedPictures"/>
    <dgm:cxn modelId="{059706FC-15B3-4E88-B741-AF3CD49EC67A}" type="presParOf" srcId="{C971C90B-D3DF-4BF9-A511-D6F7BE2D79F3}" destId="{5409FD1C-2E3E-4405-A094-0BBD621084B5}" srcOrd="0" destOrd="0" presId="urn:microsoft.com/office/officeart/2008/layout/CaptionedPictures"/>
    <dgm:cxn modelId="{A50DBCFB-D0ED-4CDC-8AF8-7369F7E7DFEC}" type="presParOf" srcId="{C971C90B-D3DF-4BF9-A511-D6F7BE2D79F3}" destId="{30533537-FE17-4531-8627-3F38F7B8556E}" srcOrd="1" destOrd="0" presId="urn:microsoft.com/office/officeart/2008/layout/CaptionedPictures"/>
    <dgm:cxn modelId="{CE96C06D-7253-4DEF-A304-2E8D3B72C43D}" type="presParOf" srcId="{EFD18427-821C-41C7-99C5-36168DC6AE97}" destId="{5994B919-3AAE-4BAA-BB8F-D465486536E8}" srcOrd="3" destOrd="0" presId="urn:microsoft.com/office/officeart/2008/layout/CaptionedPictures"/>
    <dgm:cxn modelId="{EE762573-B15B-4163-B7E4-520496F5B77D}" type="presParOf" srcId="{EFD18427-821C-41C7-99C5-36168DC6AE97}" destId="{B3990571-AA7F-4458-ADA3-092C2ECF8531}" srcOrd="4" destOrd="0" presId="urn:microsoft.com/office/officeart/2008/layout/CaptionedPictures"/>
    <dgm:cxn modelId="{4F83CF9C-82DC-4A66-A4DA-6BAFBD0B9990}" type="presParOf" srcId="{B3990571-AA7F-4458-ADA3-092C2ECF8531}" destId="{4811B0FB-70FC-476B-AE12-422232BC8250}" srcOrd="0" destOrd="0" presId="urn:microsoft.com/office/officeart/2008/layout/CaptionedPictures"/>
    <dgm:cxn modelId="{CEBB4C1F-B49F-4ACC-8200-92CE62D0BAC1}" type="presParOf" srcId="{B3990571-AA7F-4458-ADA3-092C2ECF8531}" destId="{E0EF5321-1428-4E37-BF66-A1BC67BF10C3}" srcOrd="1" destOrd="0" presId="urn:microsoft.com/office/officeart/2008/layout/CaptionedPictures"/>
    <dgm:cxn modelId="{77451888-9131-4966-99D1-0070DE1AA7EB}" type="presParOf" srcId="{B3990571-AA7F-4458-ADA3-092C2ECF8531}" destId="{298E5BF5-7943-43D6-8F92-DDAA9B36A9C9}" srcOrd="2" destOrd="0" presId="urn:microsoft.com/office/officeart/2008/layout/CaptionedPictures"/>
    <dgm:cxn modelId="{9E6B3D9F-9F3E-4FDA-AF68-B297D12FA9EB}" type="presParOf" srcId="{298E5BF5-7943-43D6-8F92-DDAA9B36A9C9}" destId="{5457D775-3DB0-401F-988D-74914721DFAD}" srcOrd="0" destOrd="0" presId="urn:microsoft.com/office/officeart/2008/layout/CaptionedPictures"/>
    <dgm:cxn modelId="{F0203E0E-5F14-4A02-8430-9AC6EB810DF3}" type="presParOf" srcId="{298E5BF5-7943-43D6-8F92-DDAA9B36A9C9}" destId="{D91AEA9B-FD22-4F53-B9BB-35F211F2162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B941E76-70C3-43CD-A872-7D2D41C0DCDA}" type="doc">
      <dgm:prSet loTypeId="urn:microsoft.com/office/officeart/2008/layout/CaptionedPictures" loCatId="picture" qsTypeId="urn:microsoft.com/office/officeart/2005/8/quickstyle/simple2" qsCatId="simple" csTypeId="urn:microsoft.com/office/officeart/2005/8/colors/accent5_5" csCatId="accent5" phldr="1"/>
      <dgm:spPr/>
      <dgm:t>
        <a:bodyPr/>
        <a:lstStyle/>
        <a:p>
          <a:endParaRPr lang="it-IT"/>
        </a:p>
      </dgm:t>
    </dgm:pt>
    <dgm:pt modelId="{6A9E643C-CCDA-452E-9372-F82A5D1BB449}">
      <dgm:prSet phldrT="[Testo]" custT="1"/>
      <dgm:spPr/>
      <dgm:t>
        <a:bodyPr/>
        <a:lstStyle/>
        <a:p>
          <a:r>
            <a:rPr lang="it-IT" sz="800">
              <a:solidFill>
                <a:schemeClr val="tx2">
                  <a:lumMod val="50000"/>
                </a:schemeClr>
              </a:solidFill>
            </a:rPr>
            <a:t>📍</a:t>
          </a:r>
          <a:r>
            <a:rPr lang="it-IT" sz="800">
              <a:solidFill>
                <a:schemeClr val="accent5">
                  <a:lumMod val="50000"/>
                </a:schemeClr>
              </a:solidFill>
            </a:rPr>
            <a:t>Roma - Camera dei deputati</a:t>
          </a:r>
          <a:br>
            <a:rPr lang="it-IT" sz="800">
              <a:solidFill>
                <a:schemeClr val="accent5">
                  <a:lumMod val="50000"/>
                </a:schemeClr>
              </a:solidFill>
            </a:rPr>
          </a:br>
          <a:r>
            <a:rPr lang="it-IT" sz="800">
              <a:solidFill>
                <a:schemeClr val="accent5">
                  <a:lumMod val="50000"/>
                </a:schemeClr>
              </a:solidFill>
            </a:rPr>
            <a:t>30/31 marzo 2023</a:t>
          </a:r>
        </a:p>
      </dgm:t>
    </dgm:pt>
    <dgm:pt modelId="{25998E01-BD55-4117-A16B-D5442BA3F859}" type="parTrans" cxnId="{E542BDEF-4DBA-4BF6-B9A0-94582DCAE427}">
      <dgm:prSet/>
      <dgm:spPr/>
      <dgm:t>
        <a:bodyPr/>
        <a:lstStyle/>
        <a:p>
          <a:endParaRPr lang="it-IT">
            <a:solidFill>
              <a:schemeClr val="accent5">
                <a:lumMod val="50000"/>
              </a:schemeClr>
            </a:solidFill>
          </a:endParaRPr>
        </a:p>
      </dgm:t>
    </dgm:pt>
    <dgm:pt modelId="{292B3193-FCBB-4D8B-B534-BB007EF97A93}" type="sibTrans" cxnId="{E542BDEF-4DBA-4BF6-B9A0-94582DCAE427}">
      <dgm:prSet/>
      <dgm:spPr/>
      <dgm:t>
        <a:bodyPr/>
        <a:lstStyle/>
        <a:p>
          <a:endParaRPr lang="it-IT">
            <a:solidFill>
              <a:schemeClr val="accent5">
                <a:lumMod val="50000"/>
              </a:schemeClr>
            </a:solidFill>
          </a:endParaRPr>
        </a:p>
      </dgm:t>
    </dgm:pt>
    <dgm:pt modelId="{AF426C99-C650-499D-8DAC-90825C98A864}">
      <dgm:prSet phldrT="[Testo]"/>
      <dgm:spPr/>
      <dgm:t>
        <a:bodyPr/>
        <a:lstStyle/>
        <a:p>
          <a:r>
            <a:rPr lang="it-IT" dirty="0">
              <a:solidFill>
                <a:schemeClr val="tx2">
                  <a:lumMod val="50000"/>
                </a:schemeClr>
              </a:solidFill>
            </a:rPr>
            <a:t>📍Milano, 12 e 13 novembre 2024</a:t>
          </a:r>
          <a:endParaRPr lang="it-IT" dirty="0">
            <a:solidFill>
              <a:schemeClr val="accent5">
                <a:lumMod val="50000"/>
              </a:schemeClr>
            </a:solidFill>
          </a:endParaRPr>
        </a:p>
      </dgm:t>
    </dgm:pt>
    <dgm:pt modelId="{A3F5916A-A3A6-4931-AAAC-F51735C2FD79}" type="parTrans" cxnId="{8075790A-20E4-47B1-8B73-037CA2F24D90}">
      <dgm:prSet/>
      <dgm:spPr/>
      <dgm:t>
        <a:bodyPr/>
        <a:lstStyle/>
        <a:p>
          <a:endParaRPr lang="it-IT">
            <a:solidFill>
              <a:schemeClr val="accent5">
                <a:lumMod val="50000"/>
              </a:schemeClr>
            </a:solidFill>
          </a:endParaRPr>
        </a:p>
      </dgm:t>
    </dgm:pt>
    <dgm:pt modelId="{E9F06005-93EC-403E-98F8-40DCFF7FB83B}" type="sibTrans" cxnId="{8075790A-20E4-47B1-8B73-037CA2F24D90}">
      <dgm:prSet/>
      <dgm:spPr/>
      <dgm:t>
        <a:bodyPr/>
        <a:lstStyle/>
        <a:p>
          <a:endParaRPr lang="it-IT">
            <a:solidFill>
              <a:schemeClr val="accent5">
                <a:lumMod val="50000"/>
              </a:schemeClr>
            </a:solidFill>
          </a:endParaRPr>
        </a:p>
      </dgm:t>
    </dgm:pt>
    <dgm:pt modelId="{7749EDAB-C207-4933-81FA-5AF88074F477}">
      <dgm:prSet phldrT="[Testo]" custT="1"/>
      <dgm:spPr/>
      <dgm:t>
        <a:bodyPr/>
        <a:lstStyle/>
        <a:p>
          <a:r>
            <a:rPr lang="it-IT" sz="1800">
              <a:solidFill>
                <a:schemeClr val="bg1"/>
              </a:solidFill>
            </a:rPr>
            <a:t>Kick-off Meeting </a:t>
          </a:r>
        </a:p>
      </dgm:t>
    </dgm:pt>
    <dgm:pt modelId="{CFD763D6-ED04-4B10-AF0D-181BF44775F2}" type="parTrans" cxnId="{873FC3AF-6053-4E23-9CFD-C032196D3B77}">
      <dgm:prSet/>
      <dgm:spPr/>
      <dgm:t>
        <a:bodyPr/>
        <a:lstStyle/>
        <a:p>
          <a:endParaRPr lang="it-IT"/>
        </a:p>
      </dgm:t>
    </dgm:pt>
    <dgm:pt modelId="{1CAF9EDC-A05C-4CAD-A6A3-1CE791421615}" type="sibTrans" cxnId="{873FC3AF-6053-4E23-9CFD-C032196D3B77}">
      <dgm:prSet/>
      <dgm:spPr/>
      <dgm:t>
        <a:bodyPr/>
        <a:lstStyle/>
        <a:p>
          <a:endParaRPr lang="it-IT"/>
        </a:p>
      </dgm:t>
    </dgm:pt>
    <dgm:pt modelId="{E4F4ADDB-3251-4397-89E3-8622F7C53AA0}">
      <dgm:prSet phldrT="[Testo]" custT="1"/>
      <dgm:spPr>
        <a:solidFill>
          <a:srgbClr val="4472C4">
            <a:alpha val="9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4° Meeting di Progetto</a:t>
          </a:r>
        </a:p>
      </dgm:t>
    </dgm:pt>
    <dgm:pt modelId="{CB59AB4D-9D44-4DE8-9950-5A006CA1D482}" type="sibTrans" cxnId="{D9640B19-DB39-4AF7-A431-778D4C661746}">
      <dgm:prSet/>
      <dgm:spPr/>
      <dgm:t>
        <a:bodyPr/>
        <a:lstStyle/>
        <a:p>
          <a:endParaRPr lang="it-IT"/>
        </a:p>
      </dgm:t>
    </dgm:pt>
    <dgm:pt modelId="{2EAF0CE0-EDE8-422E-87E5-8D9D773CC7E7}" type="parTrans" cxnId="{D9640B19-DB39-4AF7-A431-778D4C661746}">
      <dgm:prSet/>
      <dgm:spPr/>
      <dgm:t>
        <a:bodyPr/>
        <a:lstStyle/>
        <a:p>
          <a:endParaRPr lang="it-IT"/>
        </a:p>
      </dgm:t>
    </dgm:pt>
    <dgm:pt modelId="{EFD18427-821C-41C7-99C5-36168DC6AE97}" type="pres">
      <dgm:prSet presAssocID="{BB941E76-70C3-43CD-A872-7D2D41C0DCDA}" presName="Name0" presStyleCnt="0">
        <dgm:presLayoutVars>
          <dgm:chMax/>
          <dgm:chPref/>
          <dgm:dir/>
        </dgm:presLayoutVars>
      </dgm:prSet>
      <dgm:spPr/>
    </dgm:pt>
    <dgm:pt modelId="{2D0003D7-BF44-4BA0-8312-8A1EBBEF4261}" type="pres">
      <dgm:prSet presAssocID="{6A9E643C-CCDA-452E-9372-F82A5D1BB449}" presName="composite" presStyleCnt="0">
        <dgm:presLayoutVars>
          <dgm:chMax val="1"/>
          <dgm:chPref val="1"/>
        </dgm:presLayoutVars>
      </dgm:prSet>
      <dgm:spPr/>
    </dgm:pt>
    <dgm:pt modelId="{35F0306C-314B-401E-97AF-64C32E26AE7A}" type="pres">
      <dgm:prSet presAssocID="{6A9E643C-CCDA-452E-9372-F82A5D1BB449}" presName="Accent" presStyleLbl="trAlignAcc1" presStyleIdx="0" presStyleCnt="2" custLinFactNeighborX="-199" custLinFactNeighborY="285">
        <dgm:presLayoutVars>
          <dgm:chMax val="0"/>
          <dgm:chPref val="0"/>
        </dgm:presLayoutVars>
      </dgm:prSet>
      <dgm:spPr/>
    </dgm:pt>
    <dgm:pt modelId="{5EECC211-C60D-4077-B46B-187492928EC0}" type="pres">
      <dgm:prSet presAssocID="{6A9E643C-CCDA-452E-9372-F82A5D1BB449}" presName="Image" presStyleLbl="alignImgPlace1" presStyleIdx="0" presStyleCnt="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</dgm:spPr>
    </dgm:pt>
    <dgm:pt modelId="{A6B3ACD3-90B1-43E4-BCD3-3EEE875B3D50}" type="pres">
      <dgm:prSet presAssocID="{6A9E643C-CCDA-452E-9372-F82A5D1BB449}" presName="ChildComposite" presStyleCnt="0"/>
      <dgm:spPr/>
    </dgm:pt>
    <dgm:pt modelId="{05B199B6-545D-4A7B-87CD-700FFFB7BC37}" type="pres">
      <dgm:prSet presAssocID="{6A9E643C-CCDA-452E-9372-F82A5D1BB449}" presName="Child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46E7E3F2-30A0-4732-9862-9EE34C92DA48}" type="pres">
      <dgm:prSet presAssocID="{6A9E643C-CCDA-452E-9372-F82A5D1BB449}" presName="Parent" presStyleLbl="revTx" presStyleIdx="0" presStyleCnt="2" custLinFactNeighborX="-275" custLinFactNeighborY="8412">
        <dgm:presLayoutVars>
          <dgm:chMax val="1"/>
          <dgm:chPref val="0"/>
          <dgm:bulletEnabled val="1"/>
        </dgm:presLayoutVars>
      </dgm:prSet>
      <dgm:spPr/>
    </dgm:pt>
    <dgm:pt modelId="{3201099D-3B1C-4A49-A608-CFDCAF71E105}" type="pres">
      <dgm:prSet presAssocID="{292B3193-FCBB-4D8B-B534-BB007EF97A93}" presName="sibTrans" presStyleCnt="0"/>
      <dgm:spPr/>
    </dgm:pt>
    <dgm:pt modelId="{FCE887EE-1922-4194-883E-7F6DB00B1F82}" type="pres">
      <dgm:prSet presAssocID="{AF426C99-C650-499D-8DAC-90825C98A864}" presName="composite" presStyleCnt="0">
        <dgm:presLayoutVars>
          <dgm:chMax val="1"/>
          <dgm:chPref val="1"/>
        </dgm:presLayoutVars>
      </dgm:prSet>
      <dgm:spPr/>
    </dgm:pt>
    <dgm:pt modelId="{8CCA547F-DBEF-4D83-8514-1AB9BEAAE855}" type="pres">
      <dgm:prSet presAssocID="{AF426C99-C650-499D-8DAC-90825C98A864}" presName="Accent" presStyleLbl="trAlignAcc1" presStyleIdx="1" presStyleCnt="2" custScaleX="90011" custScaleY="65033" custLinFactNeighborX="1237" custLinFactNeighborY="-13444">
        <dgm:presLayoutVars>
          <dgm:chMax val="0"/>
          <dgm:chPref val="0"/>
        </dgm:presLayoutVars>
      </dgm:prSet>
      <dgm:spPr>
        <a:xfrm>
          <a:off x="4701644" y="0"/>
          <a:ext cx="2799646" cy="3293702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 l="-14000" r="-14000"/>
          </a:stretch>
        </a:blip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17DF4C4E-DD67-4D61-8536-1D39A3A81154}" type="pres">
      <dgm:prSet presAssocID="{AF426C99-C650-499D-8DAC-90825C98A864}" presName="Image" presStyleLbl="alignImgPlace1" presStyleIdx="1" presStyleCnt="2" custLinFactNeighborX="0" custLinFactNeighborY="2024">
        <dgm:presLayoutVars>
          <dgm:chMax val="0"/>
          <dgm:chPref val="0"/>
        </dgm:presLayoutVars>
      </dgm:prSet>
      <dgm:spPr>
        <a:xfrm>
          <a:off x="4841627" y="175080"/>
          <a:ext cx="2519682" cy="2140906"/>
        </a:xfrm>
        <a:prstGeom prst="rect">
          <a:avLst/>
        </a:prstGeom>
        <a:noFill/>
        <a:ln>
          <a:noFill/>
        </a:ln>
        <a:effectLst/>
      </dgm:spPr>
    </dgm:pt>
    <dgm:pt modelId="{C971C90B-D3DF-4BF9-A511-D6F7BE2D79F3}" type="pres">
      <dgm:prSet presAssocID="{AF426C99-C650-499D-8DAC-90825C98A864}" presName="ChildComposite" presStyleCnt="0"/>
      <dgm:spPr/>
    </dgm:pt>
    <dgm:pt modelId="{5409FD1C-2E3E-4405-A094-0BBD621084B5}" type="pres">
      <dgm:prSet presAssocID="{AF426C99-C650-499D-8DAC-90825C98A864}" presName="Child" presStyleLbl="node1" presStyleIdx="1" presStyleCnt="2">
        <dgm:presLayoutVars>
          <dgm:chMax val="0"/>
          <dgm:chPref val="0"/>
          <dgm:bulletEnabled val="1"/>
        </dgm:presLayoutVars>
      </dgm:prSet>
      <dgm:spPr>
        <a:xfrm>
          <a:off x="6518642" y="3447025"/>
          <a:ext cx="3337908" cy="741722"/>
        </a:xfrm>
        <a:prstGeom prst="rect">
          <a:avLst/>
        </a:prstGeom>
      </dgm:spPr>
    </dgm:pt>
    <dgm:pt modelId="{30533537-FE17-4531-8627-3F38F7B8556E}" type="pres">
      <dgm:prSet presAssocID="{AF426C99-C650-499D-8DAC-90825C98A864}" presName="Parent" presStyleLbl="revTx" presStyleIdx="1" presStyleCnt="2" custLinFactNeighborX="-433" custLinFactNeighborY="10515">
        <dgm:presLayoutVars>
          <dgm:chMax val="1"/>
          <dgm:chPref val="0"/>
          <dgm:bulletEnabled val="1"/>
        </dgm:presLayoutVars>
      </dgm:prSet>
      <dgm:spPr/>
    </dgm:pt>
  </dgm:ptLst>
  <dgm:cxnLst>
    <dgm:cxn modelId="{8075790A-20E4-47B1-8B73-037CA2F24D90}" srcId="{BB941E76-70C3-43CD-A872-7D2D41C0DCDA}" destId="{AF426C99-C650-499D-8DAC-90825C98A864}" srcOrd="1" destOrd="0" parTransId="{A3F5916A-A3A6-4931-AAAC-F51735C2FD79}" sibTransId="{E9F06005-93EC-403E-98F8-40DCFF7FB83B}"/>
    <dgm:cxn modelId="{D9640B19-DB39-4AF7-A431-778D4C661746}" srcId="{AF426C99-C650-499D-8DAC-90825C98A864}" destId="{E4F4ADDB-3251-4397-89E3-8622F7C53AA0}" srcOrd="0" destOrd="0" parTransId="{2EAF0CE0-EDE8-422E-87E5-8D9D773CC7E7}" sibTransId="{CB59AB4D-9D44-4DE8-9950-5A006CA1D482}"/>
    <dgm:cxn modelId="{26E9F42A-00C5-4BCC-B446-CD68D30206CB}" type="presOf" srcId="{BB941E76-70C3-43CD-A872-7D2D41C0DCDA}" destId="{EFD18427-821C-41C7-99C5-36168DC6AE97}" srcOrd="0" destOrd="0" presId="urn:microsoft.com/office/officeart/2008/layout/CaptionedPictures"/>
    <dgm:cxn modelId="{A489D945-D758-4535-8DDF-1323701EADD3}" type="presOf" srcId="{E4F4ADDB-3251-4397-89E3-8622F7C53AA0}" destId="{5409FD1C-2E3E-4405-A094-0BBD621084B5}" srcOrd="0" destOrd="0" presId="urn:microsoft.com/office/officeart/2008/layout/CaptionedPictures"/>
    <dgm:cxn modelId="{0180C981-DA80-490B-8D16-32BBFBED334B}" type="presOf" srcId="{7749EDAB-C207-4933-81FA-5AF88074F477}" destId="{05B199B6-545D-4A7B-87CD-700FFFB7BC37}" srcOrd="0" destOrd="0" presId="urn:microsoft.com/office/officeart/2008/layout/CaptionedPictures"/>
    <dgm:cxn modelId="{8F38C385-657B-480A-9371-FC52E90BC86A}" type="presOf" srcId="{AF426C99-C650-499D-8DAC-90825C98A864}" destId="{30533537-FE17-4531-8627-3F38F7B8556E}" srcOrd="0" destOrd="0" presId="urn:microsoft.com/office/officeart/2008/layout/CaptionedPictures"/>
    <dgm:cxn modelId="{873FC3AF-6053-4E23-9CFD-C032196D3B77}" srcId="{6A9E643C-CCDA-452E-9372-F82A5D1BB449}" destId="{7749EDAB-C207-4933-81FA-5AF88074F477}" srcOrd="0" destOrd="0" parTransId="{CFD763D6-ED04-4B10-AF0D-181BF44775F2}" sibTransId="{1CAF9EDC-A05C-4CAD-A6A3-1CE791421615}"/>
    <dgm:cxn modelId="{5E39C6D9-CE3D-4B80-A65F-D443BBAFC6A9}" type="presOf" srcId="{6A9E643C-CCDA-452E-9372-F82A5D1BB449}" destId="{46E7E3F2-30A0-4732-9862-9EE34C92DA48}" srcOrd="0" destOrd="0" presId="urn:microsoft.com/office/officeart/2008/layout/CaptionedPictures"/>
    <dgm:cxn modelId="{E542BDEF-4DBA-4BF6-B9A0-94582DCAE427}" srcId="{BB941E76-70C3-43CD-A872-7D2D41C0DCDA}" destId="{6A9E643C-CCDA-452E-9372-F82A5D1BB449}" srcOrd="0" destOrd="0" parTransId="{25998E01-BD55-4117-A16B-D5442BA3F859}" sibTransId="{292B3193-FCBB-4D8B-B534-BB007EF97A93}"/>
    <dgm:cxn modelId="{2A81CC15-679A-4BFC-AD4F-9B8D925AA4EE}" type="presParOf" srcId="{EFD18427-821C-41C7-99C5-36168DC6AE97}" destId="{2D0003D7-BF44-4BA0-8312-8A1EBBEF4261}" srcOrd="0" destOrd="0" presId="urn:microsoft.com/office/officeart/2008/layout/CaptionedPictures"/>
    <dgm:cxn modelId="{3D98284D-D5CD-4505-A057-C0827AEBEEC5}" type="presParOf" srcId="{2D0003D7-BF44-4BA0-8312-8A1EBBEF4261}" destId="{35F0306C-314B-401E-97AF-64C32E26AE7A}" srcOrd="0" destOrd="0" presId="urn:microsoft.com/office/officeart/2008/layout/CaptionedPictures"/>
    <dgm:cxn modelId="{EA03BDFD-461E-4A2D-912D-1382976F2875}" type="presParOf" srcId="{2D0003D7-BF44-4BA0-8312-8A1EBBEF4261}" destId="{5EECC211-C60D-4077-B46B-187492928EC0}" srcOrd="1" destOrd="0" presId="urn:microsoft.com/office/officeart/2008/layout/CaptionedPictures"/>
    <dgm:cxn modelId="{85497CF8-0C98-4082-9162-B344E9728471}" type="presParOf" srcId="{2D0003D7-BF44-4BA0-8312-8A1EBBEF4261}" destId="{A6B3ACD3-90B1-43E4-BCD3-3EEE875B3D50}" srcOrd="2" destOrd="0" presId="urn:microsoft.com/office/officeart/2008/layout/CaptionedPictures"/>
    <dgm:cxn modelId="{712CFD5F-F8FD-4A58-B94A-EEEBE1CA8D6D}" type="presParOf" srcId="{A6B3ACD3-90B1-43E4-BCD3-3EEE875B3D50}" destId="{05B199B6-545D-4A7B-87CD-700FFFB7BC37}" srcOrd="0" destOrd="0" presId="urn:microsoft.com/office/officeart/2008/layout/CaptionedPictures"/>
    <dgm:cxn modelId="{1349797E-E1AD-42EC-8FF1-61E54AE3C7DA}" type="presParOf" srcId="{A6B3ACD3-90B1-43E4-BCD3-3EEE875B3D50}" destId="{46E7E3F2-30A0-4732-9862-9EE34C92DA48}" srcOrd="1" destOrd="0" presId="urn:microsoft.com/office/officeart/2008/layout/CaptionedPictures"/>
    <dgm:cxn modelId="{EDCEA335-6470-4F12-A6D9-983051A77CFB}" type="presParOf" srcId="{EFD18427-821C-41C7-99C5-36168DC6AE97}" destId="{3201099D-3B1C-4A49-A608-CFDCAF71E105}" srcOrd="1" destOrd="0" presId="urn:microsoft.com/office/officeart/2008/layout/CaptionedPictures"/>
    <dgm:cxn modelId="{2492267F-5537-4380-AF0E-4CF1E92AD29C}" type="presParOf" srcId="{EFD18427-821C-41C7-99C5-36168DC6AE97}" destId="{FCE887EE-1922-4194-883E-7F6DB00B1F82}" srcOrd="2" destOrd="0" presId="urn:microsoft.com/office/officeart/2008/layout/CaptionedPictures"/>
    <dgm:cxn modelId="{CF982D64-FC21-4ADF-98F4-82F56221A8F7}" type="presParOf" srcId="{FCE887EE-1922-4194-883E-7F6DB00B1F82}" destId="{8CCA547F-DBEF-4D83-8514-1AB9BEAAE855}" srcOrd="0" destOrd="0" presId="urn:microsoft.com/office/officeart/2008/layout/CaptionedPictures"/>
    <dgm:cxn modelId="{752012F0-877D-47E2-8EC4-118E57E91861}" type="presParOf" srcId="{FCE887EE-1922-4194-883E-7F6DB00B1F82}" destId="{17DF4C4E-DD67-4D61-8536-1D39A3A81154}" srcOrd="1" destOrd="0" presId="urn:microsoft.com/office/officeart/2008/layout/CaptionedPictures"/>
    <dgm:cxn modelId="{8370ADB9-60E6-44CE-BFB9-87C6EB2B445C}" type="presParOf" srcId="{FCE887EE-1922-4194-883E-7F6DB00B1F82}" destId="{C971C90B-D3DF-4BF9-A511-D6F7BE2D79F3}" srcOrd="2" destOrd="0" presId="urn:microsoft.com/office/officeart/2008/layout/CaptionedPictures"/>
    <dgm:cxn modelId="{059706FC-15B3-4E88-B741-AF3CD49EC67A}" type="presParOf" srcId="{C971C90B-D3DF-4BF9-A511-D6F7BE2D79F3}" destId="{5409FD1C-2E3E-4405-A094-0BBD621084B5}" srcOrd="0" destOrd="0" presId="urn:microsoft.com/office/officeart/2008/layout/CaptionedPictures"/>
    <dgm:cxn modelId="{A50DBCFB-D0ED-4CDC-8AF8-7369F7E7DFEC}" type="presParOf" srcId="{C971C90B-D3DF-4BF9-A511-D6F7BE2D79F3}" destId="{30533537-FE17-4531-8627-3F38F7B8556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A69FD1-9D0C-4D0D-8900-3181C9B986B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A47C301-D976-4777-BCC2-C2AB90EB1DA1}">
      <dgm:prSet phldrT="[Testo]"/>
      <dgm:spPr/>
      <dgm:t>
        <a:bodyPr/>
        <a:lstStyle/>
        <a:p>
          <a:r>
            <a:rPr lang="it-IT" dirty="0"/>
            <a:t>Ministero dell’Ambiente e della Sicurezza Energetica</a:t>
          </a:r>
        </a:p>
      </dgm:t>
    </dgm:pt>
    <dgm:pt modelId="{3545ED8D-6432-41A7-8623-2DAED589D0C5}" type="parTrans" cxnId="{DF42D48B-993E-4204-93A7-2B5D445A5C00}">
      <dgm:prSet/>
      <dgm:spPr/>
      <dgm:t>
        <a:bodyPr/>
        <a:lstStyle/>
        <a:p>
          <a:endParaRPr lang="it-IT"/>
        </a:p>
      </dgm:t>
    </dgm:pt>
    <dgm:pt modelId="{19278B15-6FEC-4097-9674-7AD153583238}" type="sibTrans" cxnId="{DF42D48B-993E-4204-93A7-2B5D445A5C00}">
      <dgm:prSet/>
      <dgm:spPr/>
      <dgm:t>
        <a:bodyPr/>
        <a:lstStyle/>
        <a:p>
          <a:endParaRPr lang="it-IT"/>
        </a:p>
      </dgm:t>
    </dgm:pt>
    <dgm:pt modelId="{19780400-26C8-490C-8656-042256F7C2AA}">
      <dgm:prSet phldrT="[Testo]"/>
      <dgm:spPr/>
      <dgm:t>
        <a:bodyPr/>
        <a:lstStyle/>
        <a:p>
          <a:r>
            <a:rPr lang="it-IT" dirty="0"/>
            <a:t>Autorità di Bacino Distrettuale del fiume Po</a:t>
          </a:r>
        </a:p>
      </dgm:t>
    </dgm:pt>
    <dgm:pt modelId="{B091F418-534A-4056-BCCC-8E1B4768FF00}" type="parTrans" cxnId="{FC7E7188-6502-4308-B3FF-3A9FCA0D30E4}">
      <dgm:prSet/>
      <dgm:spPr/>
      <dgm:t>
        <a:bodyPr/>
        <a:lstStyle/>
        <a:p>
          <a:endParaRPr lang="it-IT"/>
        </a:p>
      </dgm:t>
    </dgm:pt>
    <dgm:pt modelId="{34C11F4C-8251-4C2C-A837-338086A6764B}" type="sibTrans" cxnId="{FC7E7188-6502-4308-B3FF-3A9FCA0D30E4}">
      <dgm:prSet/>
      <dgm:spPr/>
      <dgm:t>
        <a:bodyPr/>
        <a:lstStyle/>
        <a:p>
          <a:endParaRPr lang="it-IT"/>
        </a:p>
      </dgm:t>
    </dgm:pt>
    <dgm:pt modelId="{28639356-CC21-4498-85B6-989AA1E79DCC}">
      <dgm:prSet phldrT="[Testo]"/>
      <dgm:spPr/>
      <dgm:t>
        <a:bodyPr/>
        <a:lstStyle/>
        <a:p>
          <a:r>
            <a:rPr lang="it-IT" dirty="0"/>
            <a:t>Regioni</a:t>
          </a:r>
        </a:p>
      </dgm:t>
    </dgm:pt>
    <dgm:pt modelId="{91DFCDCA-C559-4194-824A-BD8D0FAC63AB}" type="parTrans" cxnId="{AD57E8E1-9F99-48CB-BF18-EC69D1C65324}">
      <dgm:prSet/>
      <dgm:spPr/>
      <dgm:t>
        <a:bodyPr/>
        <a:lstStyle/>
        <a:p>
          <a:endParaRPr lang="it-IT"/>
        </a:p>
      </dgm:t>
    </dgm:pt>
    <dgm:pt modelId="{5E110290-47BD-40AD-B331-4E1DD416D354}" type="sibTrans" cxnId="{AD57E8E1-9F99-48CB-BF18-EC69D1C65324}">
      <dgm:prSet/>
      <dgm:spPr/>
      <dgm:t>
        <a:bodyPr/>
        <a:lstStyle/>
        <a:p>
          <a:endParaRPr lang="it-IT"/>
        </a:p>
      </dgm:t>
    </dgm:pt>
    <dgm:pt modelId="{1E56CDD1-C43C-4439-A549-7A49998D62B7}" type="pres">
      <dgm:prSet presAssocID="{4BA69FD1-9D0C-4D0D-8900-3181C9B986BA}" presName="linearFlow" presStyleCnt="0">
        <dgm:presLayoutVars>
          <dgm:dir/>
          <dgm:animLvl val="lvl"/>
          <dgm:resizeHandles val="exact"/>
        </dgm:presLayoutVars>
      </dgm:prSet>
      <dgm:spPr/>
    </dgm:pt>
    <dgm:pt modelId="{0C23D26A-CE89-4880-BB87-8B79A7661616}" type="pres">
      <dgm:prSet presAssocID="{BA47C301-D976-4777-BCC2-C2AB90EB1DA1}" presName="composite" presStyleCnt="0"/>
      <dgm:spPr/>
    </dgm:pt>
    <dgm:pt modelId="{DBEF4305-BD35-4BA0-AFDB-1F5CD6B5E6D0}" type="pres">
      <dgm:prSet presAssocID="{BA47C301-D976-4777-BCC2-C2AB90EB1DA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45561B21-EF7F-49AA-8A95-B9416D684622}" type="pres">
      <dgm:prSet presAssocID="{BA47C301-D976-4777-BCC2-C2AB90EB1DA1}" presName="descendantText" presStyleLbl="alignAcc1" presStyleIdx="0" presStyleCnt="3" custLinFactNeighborX="-1148" custLinFactNeighborY="1819">
        <dgm:presLayoutVars>
          <dgm:bulletEnabled val="1"/>
        </dgm:presLayoutVars>
      </dgm:prSet>
      <dgm:spPr/>
    </dgm:pt>
    <dgm:pt modelId="{D184BD01-AC48-43D5-B0AD-46DC52B6B3C9}" type="pres">
      <dgm:prSet presAssocID="{19278B15-6FEC-4097-9674-7AD153583238}" presName="sp" presStyleCnt="0"/>
      <dgm:spPr/>
    </dgm:pt>
    <dgm:pt modelId="{38A904FB-1E94-4858-8618-E9FAAD5B317D}" type="pres">
      <dgm:prSet presAssocID="{19780400-26C8-490C-8656-042256F7C2AA}" presName="composite" presStyleCnt="0"/>
      <dgm:spPr/>
    </dgm:pt>
    <dgm:pt modelId="{593635A3-8C94-4CCC-88B1-F58AECDB3602}" type="pres">
      <dgm:prSet presAssocID="{19780400-26C8-490C-8656-042256F7C2AA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0C926B5-118B-45B7-B793-9309D7317087}" type="pres">
      <dgm:prSet presAssocID="{19780400-26C8-490C-8656-042256F7C2AA}" presName="descendantText" presStyleLbl="alignAcc1" presStyleIdx="1" presStyleCnt="3">
        <dgm:presLayoutVars>
          <dgm:bulletEnabled val="1"/>
        </dgm:presLayoutVars>
      </dgm:prSet>
      <dgm:spPr/>
    </dgm:pt>
    <dgm:pt modelId="{76B4AF79-187D-4C36-8F27-20C0231A13DE}" type="pres">
      <dgm:prSet presAssocID="{34C11F4C-8251-4C2C-A837-338086A6764B}" presName="sp" presStyleCnt="0"/>
      <dgm:spPr/>
    </dgm:pt>
    <dgm:pt modelId="{F18CF6C7-56EA-4EBB-B445-30AEEA810B30}" type="pres">
      <dgm:prSet presAssocID="{28639356-CC21-4498-85B6-989AA1E79DCC}" presName="composite" presStyleCnt="0"/>
      <dgm:spPr/>
    </dgm:pt>
    <dgm:pt modelId="{DE62BB8B-69A0-4960-837B-FCBD20B03D2D}" type="pres">
      <dgm:prSet presAssocID="{28639356-CC21-4498-85B6-989AA1E79DCC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35564C1-7FD9-4097-A540-535569E4E0BE}" type="pres">
      <dgm:prSet presAssocID="{28639356-CC21-4498-85B6-989AA1E79DCC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8049819-214D-4974-9914-3F2C69D01478}" type="presOf" srcId="{4BA69FD1-9D0C-4D0D-8900-3181C9B986BA}" destId="{1E56CDD1-C43C-4439-A549-7A49998D62B7}" srcOrd="0" destOrd="0" presId="urn:microsoft.com/office/officeart/2005/8/layout/chevron2"/>
    <dgm:cxn modelId="{93184D4B-1B19-4762-8A3F-6E21173C2E2C}" type="presOf" srcId="{19780400-26C8-490C-8656-042256F7C2AA}" destId="{593635A3-8C94-4CCC-88B1-F58AECDB3602}" srcOrd="0" destOrd="0" presId="urn:microsoft.com/office/officeart/2005/8/layout/chevron2"/>
    <dgm:cxn modelId="{FC7E7188-6502-4308-B3FF-3A9FCA0D30E4}" srcId="{4BA69FD1-9D0C-4D0D-8900-3181C9B986BA}" destId="{19780400-26C8-490C-8656-042256F7C2AA}" srcOrd="1" destOrd="0" parTransId="{B091F418-534A-4056-BCCC-8E1B4768FF00}" sibTransId="{34C11F4C-8251-4C2C-A837-338086A6764B}"/>
    <dgm:cxn modelId="{DF42D48B-993E-4204-93A7-2B5D445A5C00}" srcId="{4BA69FD1-9D0C-4D0D-8900-3181C9B986BA}" destId="{BA47C301-D976-4777-BCC2-C2AB90EB1DA1}" srcOrd="0" destOrd="0" parTransId="{3545ED8D-6432-41A7-8623-2DAED589D0C5}" sibTransId="{19278B15-6FEC-4097-9674-7AD153583238}"/>
    <dgm:cxn modelId="{5BA0A49F-73E1-4421-9BFF-0FD241B7E232}" type="presOf" srcId="{28639356-CC21-4498-85B6-989AA1E79DCC}" destId="{DE62BB8B-69A0-4960-837B-FCBD20B03D2D}" srcOrd="0" destOrd="0" presId="urn:microsoft.com/office/officeart/2005/8/layout/chevron2"/>
    <dgm:cxn modelId="{F99462C8-AC87-4E74-A030-F6E2AB65CFB0}" type="presOf" srcId="{BA47C301-D976-4777-BCC2-C2AB90EB1DA1}" destId="{DBEF4305-BD35-4BA0-AFDB-1F5CD6B5E6D0}" srcOrd="0" destOrd="0" presId="urn:microsoft.com/office/officeart/2005/8/layout/chevron2"/>
    <dgm:cxn modelId="{AD57E8E1-9F99-48CB-BF18-EC69D1C65324}" srcId="{4BA69FD1-9D0C-4D0D-8900-3181C9B986BA}" destId="{28639356-CC21-4498-85B6-989AA1E79DCC}" srcOrd="2" destOrd="0" parTransId="{91DFCDCA-C559-4194-824A-BD8D0FAC63AB}" sibTransId="{5E110290-47BD-40AD-B331-4E1DD416D354}"/>
    <dgm:cxn modelId="{E601B544-B54F-4B8C-A8DE-C399D71BCF29}" type="presParOf" srcId="{1E56CDD1-C43C-4439-A549-7A49998D62B7}" destId="{0C23D26A-CE89-4880-BB87-8B79A7661616}" srcOrd="0" destOrd="0" presId="urn:microsoft.com/office/officeart/2005/8/layout/chevron2"/>
    <dgm:cxn modelId="{931EED35-F22A-40BA-B12B-5B08B34F0BD4}" type="presParOf" srcId="{0C23D26A-CE89-4880-BB87-8B79A7661616}" destId="{DBEF4305-BD35-4BA0-AFDB-1F5CD6B5E6D0}" srcOrd="0" destOrd="0" presId="urn:microsoft.com/office/officeart/2005/8/layout/chevron2"/>
    <dgm:cxn modelId="{8F21B40E-AFAD-47FC-BF9F-077800736A46}" type="presParOf" srcId="{0C23D26A-CE89-4880-BB87-8B79A7661616}" destId="{45561B21-EF7F-49AA-8A95-B9416D684622}" srcOrd="1" destOrd="0" presId="urn:microsoft.com/office/officeart/2005/8/layout/chevron2"/>
    <dgm:cxn modelId="{E11A118B-B350-4BCA-A4AE-743E2DDF960C}" type="presParOf" srcId="{1E56CDD1-C43C-4439-A549-7A49998D62B7}" destId="{D184BD01-AC48-43D5-B0AD-46DC52B6B3C9}" srcOrd="1" destOrd="0" presId="urn:microsoft.com/office/officeart/2005/8/layout/chevron2"/>
    <dgm:cxn modelId="{87A554C8-9C12-476E-96E3-85F11DFC2D48}" type="presParOf" srcId="{1E56CDD1-C43C-4439-A549-7A49998D62B7}" destId="{38A904FB-1E94-4858-8618-E9FAAD5B317D}" srcOrd="2" destOrd="0" presId="urn:microsoft.com/office/officeart/2005/8/layout/chevron2"/>
    <dgm:cxn modelId="{39EA4DA7-9042-486E-B478-598B4D1237CA}" type="presParOf" srcId="{38A904FB-1E94-4858-8618-E9FAAD5B317D}" destId="{593635A3-8C94-4CCC-88B1-F58AECDB3602}" srcOrd="0" destOrd="0" presId="urn:microsoft.com/office/officeart/2005/8/layout/chevron2"/>
    <dgm:cxn modelId="{E0E790AA-21BB-407B-A7DC-729C9CE8C521}" type="presParOf" srcId="{38A904FB-1E94-4858-8618-E9FAAD5B317D}" destId="{00C926B5-118B-45B7-B793-9309D7317087}" srcOrd="1" destOrd="0" presId="urn:microsoft.com/office/officeart/2005/8/layout/chevron2"/>
    <dgm:cxn modelId="{973B0149-A0F0-4E62-B435-757DC0FDCF90}" type="presParOf" srcId="{1E56CDD1-C43C-4439-A549-7A49998D62B7}" destId="{76B4AF79-187D-4C36-8F27-20C0231A13DE}" srcOrd="3" destOrd="0" presId="urn:microsoft.com/office/officeart/2005/8/layout/chevron2"/>
    <dgm:cxn modelId="{A0F22778-2433-446B-9E90-22FE49831450}" type="presParOf" srcId="{1E56CDD1-C43C-4439-A549-7A49998D62B7}" destId="{F18CF6C7-56EA-4EBB-B445-30AEEA810B30}" srcOrd="4" destOrd="0" presId="urn:microsoft.com/office/officeart/2005/8/layout/chevron2"/>
    <dgm:cxn modelId="{8C86B781-E3B2-4C8A-BE30-97155DD7BFF6}" type="presParOf" srcId="{F18CF6C7-56EA-4EBB-B445-30AEEA810B30}" destId="{DE62BB8B-69A0-4960-837B-FCBD20B03D2D}" srcOrd="0" destOrd="0" presId="urn:microsoft.com/office/officeart/2005/8/layout/chevron2"/>
    <dgm:cxn modelId="{65C94F86-D024-4A60-B7B9-5A5BE6C3E086}" type="presParOf" srcId="{F18CF6C7-56EA-4EBB-B445-30AEEA810B30}" destId="{B35564C1-7FD9-4097-A540-535569E4E0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548718-682A-4E9B-8966-D2FF84553BF3}" type="doc">
      <dgm:prSet loTypeId="urn:microsoft.com/office/officeart/2008/layout/PictureStrips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71BB82A-D524-4C93-89DC-DF50B9FA4488}">
      <dgm:prSet phldrT="[Testo]"/>
      <dgm:spPr/>
      <dgm:t>
        <a:bodyPr/>
        <a:lstStyle/>
        <a:p>
          <a:r>
            <a:rPr lang="it-IT" dirty="0"/>
            <a:t>Osservatorio Permanente sugli utilizzi idrici nel Distretto del fiume Po</a:t>
          </a:r>
        </a:p>
      </dgm:t>
    </dgm:pt>
    <dgm:pt modelId="{E6106328-57AF-4F0C-BB9B-550EA5DA95D9}" type="parTrans" cxnId="{97E27C89-5557-417C-A267-3EEBCC039EC1}">
      <dgm:prSet/>
      <dgm:spPr/>
      <dgm:t>
        <a:bodyPr/>
        <a:lstStyle/>
        <a:p>
          <a:endParaRPr lang="it-IT"/>
        </a:p>
      </dgm:t>
    </dgm:pt>
    <dgm:pt modelId="{083DD31A-771F-47FC-954F-C674CEB65E32}" type="sibTrans" cxnId="{97E27C89-5557-417C-A267-3EEBCC039EC1}">
      <dgm:prSet/>
      <dgm:spPr/>
      <dgm:t>
        <a:bodyPr/>
        <a:lstStyle/>
        <a:p>
          <a:endParaRPr lang="it-IT"/>
        </a:p>
      </dgm:t>
    </dgm:pt>
    <dgm:pt modelId="{A95910C8-2413-4828-87BF-57E00ADA0B6E}">
      <dgm:prSet phldrT="[Testo]"/>
      <dgm:spPr/>
      <dgm:t>
        <a:bodyPr/>
        <a:lstStyle/>
        <a:p>
          <a:r>
            <a:rPr lang="it-IT" dirty="0"/>
            <a:t>Piano di Gestione Rischio alluvioni</a:t>
          </a:r>
        </a:p>
      </dgm:t>
    </dgm:pt>
    <dgm:pt modelId="{F17AF880-AA23-4746-81D7-6E14F16B3A63}" type="parTrans" cxnId="{53DD7FB5-853F-457B-9F86-67449D519952}">
      <dgm:prSet/>
      <dgm:spPr/>
      <dgm:t>
        <a:bodyPr/>
        <a:lstStyle/>
        <a:p>
          <a:endParaRPr lang="it-IT"/>
        </a:p>
      </dgm:t>
    </dgm:pt>
    <dgm:pt modelId="{F8E1A6C5-2E6A-4ED7-8A66-18569C6B9F85}" type="sibTrans" cxnId="{53DD7FB5-853F-457B-9F86-67449D519952}">
      <dgm:prSet/>
      <dgm:spPr/>
      <dgm:t>
        <a:bodyPr/>
        <a:lstStyle/>
        <a:p>
          <a:endParaRPr lang="it-IT"/>
        </a:p>
      </dgm:t>
    </dgm:pt>
    <dgm:pt modelId="{1061CB5F-AAF4-4B89-BE8D-5FDC52DBF969}">
      <dgm:prSet phldrT="[Testo]"/>
      <dgm:spPr/>
      <dgm:t>
        <a:bodyPr/>
        <a:lstStyle/>
        <a:p>
          <a:r>
            <a:rPr lang="it-IT" dirty="0"/>
            <a:t>Piano di Gestione</a:t>
          </a:r>
        </a:p>
      </dgm:t>
    </dgm:pt>
    <dgm:pt modelId="{0F39A0C1-A7C8-4E27-848E-28F22F7C86D8}" type="parTrans" cxnId="{B6CDFD9C-70C4-4FE6-B408-87E0EC8DB35D}">
      <dgm:prSet/>
      <dgm:spPr/>
      <dgm:t>
        <a:bodyPr/>
        <a:lstStyle/>
        <a:p>
          <a:endParaRPr lang="it-IT"/>
        </a:p>
      </dgm:t>
    </dgm:pt>
    <dgm:pt modelId="{8CB55D5F-F835-4FE9-8734-847F5F965E83}" type="sibTrans" cxnId="{B6CDFD9C-70C4-4FE6-B408-87E0EC8DB35D}">
      <dgm:prSet/>
      <dgm:spPr/>
      <dgm:t>
        <a:bodyPr/>
        <a:lstStyle/>
        <a:p>
          <a:endParaRPr lang="it-IT"/>
        </a:p>
      </dgm:t>
    </dgm:pt>
    <dgm:pt modelId="{A753914D-AFA9-4333-BD0C-F05029B8F064}">
      <dgm:prSet phldrT="[Testo]"/>
      <dgm:spPr/>
      <dgm:t>
        <a:bodyPr/>
        <a:lstStyle/>
        <a:p>
          <a:r>
            <a:rPr lang="it-IT" dirty="0"/>
            <a:t>Piano di Bilancio Idrico</a:t>
          </a:r>
        </a:p>
      </dgm:t>
    </dgm:pt>
    <dgm:pt modelId="{91D65EBE-0749-4EBF-AE07-A17D068AA385}" type="parTrans" cxnId="{0BD9F64F-CF10-405B-BEAE-AEA09F08E98E}">
      <dgm:prSet/>
      <dgm:spPr/>
      <dgm:t>
        <a:bodyPr/>
        <a:lstStyle/>
        <a:p>
          <a:endParaRPr lang="it-IT"/>
        </a:p>
      </dgm:t>
    </dgm:pt>
    <dgm:pt modelId="{D249C450-4859-40C4-A4E7-539B9C09992D}" type="sibTrans" cxnId="{0BD9F64F-CF10-405B-BEAE-AEA09F08E98E}">
      <dgm:prSet/>
      <dgm:spPr/>
      <dgm:t>
        <a:bodyPr/>
        <a:lstStyle/>
        <a:p>
          <a:endParaRPr lang="it-IT"/>
        </a:p>
      </dgm:t>
    </dgm:pt>
    <dgm:pt modelId="{559127A7-9EA5-4A02-AC8A-52083CF634E1}" type="pres">
      <dgm:prSet presAssocID="{ED548718-682A-4E9B-8966-D2FF84553BF3}" presName="Name0" presStyleCnt="0">
        <dgm:presLayoutVars>
          <dgm:dir/>
          <dgm:resizeHandles val="exact"/>
        </dgm:presLayoutVars>
      </dgm:prSet>
      <dgm:spPr/>
    </dgm:pt>
    <dgm:pt modelId="{6278465C-792B-4ED8-96DB-D876524F7D48}" type="pres">
      <dgm:prSet presAssocID="{F71BB82A-D524-4C93-89DC-DF50B9FA4488}" presName="composite" presStyleCnt="0"/>
      <dgm:spPr/>
    </dgm:pt>
    <dgm:pt modelId="{46616B67-4C8F-4E9D-907B-A05C0BABB72A}" type="pres">
      <dgm:prSet presAssocID="{F71BB82A-D524-4C93-89DC-DF50B9FA4488}" presName="rect1" presStyleLbl="trAlignAcc1" presStyleIdx="0" presStyleCnt="4">
        <dgm:presLayoutVars>
          <dgm:bulletEnabled val="1"/>
        </dgm:presLayoutVars>
      </dgm:prSet>
      <dgm:spPr/>
    </dgm:pt>
    <dgm:pt modelId="{6613873E-2C99-4480-B5CF-E08E26CC855B}" type="pres">
      <dgm:prSet presAssocID="{F71BB82A-D524-4C93-89DC-DF50B9FA4488}" presName="rect2" presStyleLbl="fgImgPlace1" presStyleIdx="0" presStyleCnt="4" custScaleX="108113" custScaleY="61096"/>
      <dgm:spPr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>
          <a:solidFill>
            <a:srgbClr val="0070C0"/>
          </a:solidFill>
        </a:ln>
      </dgm:spPr>
    </dgm:pt>
    <dgm:pt modelId="{F7AECBB0-3CBD-413F-99A6-368C3E3EACC5}" type="pres">
      <dgm:prSet presAssocID="{083DD31A-771F-47FC-954F-C674CEB65E32}" presName="sibTrans" presStyleCnt="0"/>
      <dgm:spPr/>
    </dgm:pt>
    <dgm:pt modelId="{9D44E7BA-6260-40AE-89FE-BC49020EE371}" type="pres">
      <dgm:prSet presAssocID="{A95910C8-2413-4828-87BF-57E00ADA0B6E}" presName="composite" presStyleCnt="0"/>
      <dgm:spPr/>
    </dgm:pt>
    <dgm:pt modelId="{86B61F91-B047-4101-B253-5163CA5C68E6}" type="pres">
      <dgm:prSet presAssocID="{A95910C8-2413-4828-87BF-57E00ADA0B6E}" presName="rect1" presStyleLbl="trAlignAcc1" presStyleIdx="1" presStyleCnt="4">
        <dgm:presLayoutVars>
          <dgm:bulletEnabled val="1"/>
        </dgm:presLayoutVars>
      </dgm:prSet>
      <dgm:spPr/>
    </dgm:pt>
    <dgm:pt modelId="{8F04B4B9-FBB6-4988-9645-2792037D87A0}" type="pres">
      <dgm:prSet presAssocID="{A95910C8-2413-4828-87BF-57E00ADA0B6E}" presName="rect2" presStyleLbl="fgImgPlace1" presStyleIdx="1" presStyleCnt="4" custScaleY="60163"/>
      <dgm:spPr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>
          <a:solidFill>
            <a:srgbClr val="0070C0"/>
          </a:solidFill>
        </a:ln>
      </dgm:spPr>
    </dgm:pt>
    <dgm:pt modelId="{AF585C59-250B-41A1-B1BA-9DBB440216CF}" type="pres">
      <dgm:prSet presAssocID="{F8E1A6C5-2E6A-4ED7-8A66-18569C6B9F85}" presName="sibTrans" presStyleCnt="0"/>
      <dgm:spPr/>
    </dgm:pt>
    <dgm:pt modelId="{CF05BAA4-860E-45D3-A82E-217D415652E8}" type="pres">
      <dgm:prSet presAssocID="{1061CB5F-AAF4-4B89-BE8D-5FDC52DBF969}" presName="composite" presStyleCnt="0"/>
      <dgm:spPr/>
    </dgm:pt>
    <dgm:pt modelId="{43E2189A-E83C-41FB-AEB4-341A806CCDDC}" type="pres">
      <dgm:prSet presAssocID="{1061CB5F-AAF4-4B89-BE8D-5FDC52DBF969}" presName="rect1" presStyleLbl="trAlignAcc1" presStyleIdx="2" presStyleCnt="4">
        <dgm:presLayoutVars>
          <dgm:bulletEnabled val="1"/>
        </dgm:presLayoutVars>
      </dgm:prSet>
      <dgm:spPr/>
    </dgm:pt>
    <dgm:pt modelId="{30D247FE-CB52-4C21-8E98-8E64746AC658}" type="pres">
      <dgm:prSet presAssocID="{1061CB5F-AAF4-4B89-BE8D-5FDC52DBF969}" presName="rect2" presStyleLbl="fgImgPlace1" presStyleIdx="2" presStyleCnt="4" custScaleX="98256" custScaleY="60163"/>
      <dgm:spPr>
        <a:blipFill rotWithShape="1">
          <a:blip xmlns:r="http://schemas.openxmlformats.org/officeDocument/2006/relationships" r:embed="rId3"/>
          <a:srcRect/>
          <a:stretch>
            <a:fillRect l="-20000" r="-20000"/>
          </a:stretch>
        </a:blipFill>
        <a:ln>
          <a:solidFill>
            <a:srgbClr val="0070C0"/>
          </a:solidFill>
        </a:ln>
      </dgm:spPr>
    </dgm:pt>
    <dgm:pt modelId="{C8ACBF80-C087-44A1-8AA6-76E48C016696}" type="pres">
      <dgm:prSet presAssocID="{8CB55D5F-F835-4FE9-8734-847F5F965E83}" presName="sibTrans" presStyleCnt="0"/>
      <dgm:spPr/>
    </dgm:pt>
    <dgm:pt modelId="{BFF73BCA-E3E3-4490-825C-26D19FF645DF}" type="pres">
      <dgm:prSet presAssocID="{A753914D-AFA9-4333-BD0C-F05029B8F064}" presName="composite" presStyleCnt="0"/>
      <dgm:spPr/>
    </dgm:pt>
    <dgm:pt modelId="{F4E1DF98-6870-4A1B-B6B2-B23A21773F7A}" type="pres">
      <dgm:prSet presAssocID="{A753914D-AFA9-4333-BD0C-F05029B8F064}" presName="rect1" presStyleLbl="trAlignAcc1" presStyleIdx="3" presStyleCnt="4">
        <dgm:presLayoutVars>
          <dgm:bulletEnabled val="1"/>
        </dgm:presLayoutVars>
      </dgm:prSet>
      <dgm:spPr/>
    </dgm:pt>
    <dgm:pt modelId="{3245BC3C-DB2F-434C-BCB2-430FC79670AD}" type="pres">
      <dgm:prSet presAssocID="{A753914D-AFA9-4333-BD0C-F05029B8F064}" presName="rect2" presStyleLbl="fgImgPlace1" presStyleIdx="3" presStyleCnt="4" custScaleY="60215"/>
      <dgm:spPr>
        <a:blipFill rotWithShape="1">
          <a:blip xmlns:r="http://schemas.openxmlformats.org/officeDocument/2006/relationships" r:embed="rId4"/>
          <a:srcRect/>
          <a:stretch>
            <a:fillRect l="-20000" r="-20000"/>
          </a:stretch>
        </a:blipFill>
        <a:ln>
          <a:solidFill>
            <a:srgbClr val="0070C0"/>
          </a:solidFill>
        </a:ln>
      </dgm:spPr>
    </dgm:pt>
  </dgm:ptLst>
  <dgm:cxnLst>
    <dgm:cxn modelId="{678CC80D-EDE1-4A91-9336-30CB6EAC0EC9}" type="presOf" srcId="{1061CB5F-AAF4-4B89-BE8D-5FDC52DBF969}" destId="{43E2189A-E83C-41FB-AEB4-341A806CCDDC}" srcOrd="0" destOrd="0" presId="urn:microsoft.com/office/officeart/2008/layout/PictureStrips"/>
    <dgm:cxn modelId="{1F7EA126-C4BA-46B0-B890-FAE7FB6242AF}" type="presOf" srcId="{F71BB82A-D524-4C93-89DC-DF50B9FA4488}" destId="{46616B67-4C8F-4E9D-907B-A05C0BABB72A}" srcOrd="0" destOrd="0" presId="urn:microsoft.com/office/officeart/2008/layout/PictureStrips"/>
    <dgm:cxn modelId="{AEC0103D-F3A2-4D0A-841A-BF98559EFAE3}" type="presOf" srcId="{A95910C8-2413-4828-87BF-57E00ADA0B6E}" destId="{86B61F91-B047-4101-B253-5163CA5C68E6}" srcOrd="0" destOrd="0" presId="urn:microsoft.com/office/officeart/2008/layout/PictureStrips"/>
    <dgm:cxn modelId="{0BD9F64F-CF10-405B-BEAE-AEA09F08E98E}" srcId="{ED548718-682A-4E9B-8966-D2FF84553BF3}" destId="{A753914D-AFA9-4333-BD0C-F05029B8F064}" srcOrd="3" destOrd="0" parTransId="{91D65EBE-0749-4EBF-AE07-A17D068AA385}" sibTransId="{D249C450-4859-40C4-A4E7-539B9C09992D}"/>
    <dgm:cxn modelId="{97E27C89-5557-417C-A267-3EEBCC039EC1}" srcId="{ED548718-682A-4E9B-8966-D2FF84553BF3}" destId="{F71BB82A-D524-4C93-89DC-DF50B9FA4488}" srcOrd="0" destOrd="0" parTransId="{E6106328-57AF-4F0C-BB9B-550EA5DA95D9}" sibTransId="{083DD31A-771F-47FC-954F-C674CEB65E32}"/>
    <dgm:cxn modelId="{A9977E8E-86F1-44C4-9A60-7DDA3FDB3403}" type="presOf" srcId="{ED548718-682A-4E9B-8966-D2FF84553BF3}" destId="{559127A7-9EA5-4A02-AC8A-52083CF634E1}" srcOrd="0" destOrd="0" presId="urn:microsoft.com/office/officeart/2008/layout/PictureStrips"/>
    <dgm:cxn modelId="{B6CDFD9C-70C4-4FE6-B408-87E0EC8DB35D}" srcId="{ED548718-682A-4E9B-8966-D2FF84553BF3}" destId="{1061CB5F-AAF4-4B89-BE8D-5FDC52DBF969}" srcOrd="2" destOrd="0" parTransId="{0F39A0C1-A7C8-4E27-848E-28F22F7C86D8}" sibTransId="{8CB55D5F-F835-4FE9-8734-847F5F965E83}"/>
    <dgm:cxn modelId="{53DD7FB5-853F-457B-9F86-67449D519952}" srcId="{ED548718-682A-4E9B-8966-D2FF84553BF3}" destId="{A95910C8-2413-4828-87BF-57E00ADA0B6E}" srcOrd="1" destOrd="0" parTransId="{F17AF880-AA23-4746-81D7-6E14F16B3A63}" sibTransId="{F8E1A6C5-2E6A-4ED7-8A66-18569C6B9F85}"/>
    <dgm:cxn modelId="{E913D7E1-0FEA-474C-ADE5-A19E382A4EF4}" type="presOf" srcId="{A753914D-AFA9-4333-BD0C-F05029B8F064}" destId="{F4E1DF98-6870-4A1B-B6B2-B23A21773F7A}" srcOrd="0" destOrd="0" presId="urn:microsoft.com/office/officeart/2008/layout/PictureStrips"/>
    <dgm:cxn modelId="{FF3A5F5B-C79D-42C8-8B1C-F97588FF392F}" type="presParOf" srcId="{559127A7-9EA5-4A02-AC8A-52083CF634E1}" destId="{6278465C-792B-4ED8-96DB-D876524F7D48}" srcOrd="0" destOrd="0" presId="urn:microsoft.com/office/officeart/2008/layout/PictureStrips"/>
    <dgm:cxn modelId="{272AF94C-A1BB-4E62-8530-F65D134588F8}" type="presParOf" srcId="{6278465C-792B-4ED8-96DB-D876524F7D48}" destId="{46616B67-4C8F-4E9D-907B-A05C0BABB72A}" srcOrd="0" destOrd="0" presId="urn:microsoft.com/office/officeart/2008/layout/PictureStrips"/>
    <dgm:cxn modelId="{22D7B724-BCF8-49B1-A04D-612E2D10491F}" type="presParOf" srcId="{6278465C-792B-4ED8-96DB-D876524F7D48}" destId="{6613873E-2C99-4480-B5CF-E08E26CC855B}" srcOrd="1" destOrd="0" presId="urn:microsoft.com/office/officeart/2008/layout/PictureStrips"/>
    <dgm:cxn modelId="{3C243E0B-36B3-4A22-9BF8-D6638649C148}" type="presParOf" srcId="{559127A7-9EA5-4A02-AC8A-52083CF634E1}" destId="{F7AECBB0-3CBD-413F-99A6-368C3E3EACC5}" srcOrd="1" destOrd="0" presId="urn:microsoft.com/office/officeart/2008/layout/PictureStrips"/>
    <dgm:cxn modelId="{5C7D67C1-8D59-41F0-99AE-B33FB4DD6C53}" type="presParOf" srcId="{559127A7-9EA5-4A02-AC8A-52083CF634E1}" destId="{9D44E7BA-6260-40AE-89FE-BC49020EE371}" srcOrd="2" destOrd="0" presId="urn:microsoft.com/office/officeart/2008/layout/PictureStrips"/>
    <dgm:cxn modelId="{D223CE57-C2A4-47B4-B50F-D574846798B4}" type="presParOf" srcId="{9D44E7BA-6260-40AE-89FE-BC49020EE371}" destId="{86B61F91-B047-4101-B253-5163CA5C68E6}" srcOrd="0" destOrd="0" presId="urn:microsoft.com/office/officeart/2008/layout/PictureStrips"/>
    <dgm:cxn modelId="{E6309B9F-BF63-4D5A-93F4-4777E3512FDC}" type="presParOf" srcId="{9D44E7BA-6260-40AE-89FE-BC49020EE371}" destId="{8F04B4B9-FBB6-4988-9645-2792037D87A0}" srcOrd="1" destOrd="0" presId="urn:microsoft.com/office/officeart/2008/layout/PictureStrips"/>
    <dgm:cxn modelId="{EA3B0BB7-2E1D-4001-B082-81B45F23D903}" type="presParOf" srcId="{559127A7-9EA5-4A02-AC8A-52083CF634E1}" destId="{AF585C59-250B-41A1-B1BA-9DBB440216CF}" srcOrd="3" destOrd="0" presId="urn:microsoft.com/office/officeart/2008/layout/PictureStrips"/>
    <dgm:cxn modelId="{AAD8EFFF-5685-484D-89D9-BD7D47E4BA7D}" type="presParOf" srcId="{559127A7-9EA5-4A02-AC8A-52083CF634E1}" destId="{CF05BAA4-860E-45D3-A82E-217D415652E8}" srcOrd="4" destOrd="0" presId="urn:microsoft.com/office/officeart/2008/layout/PictureStrips"/>
    <dgm:cxn modelId="{8BFD3C7F-F184-4171-9FA7-4AE1841DDC03}" type="presParOf" srcId="{CF05BAA4-860E-45D3-A82E-217D415652E8}" destId="{43E2189A-E83C-41FB-AEB4-341A806CCDDC}" srcOrd="0" destOrd="0" presId="urn:microsoft.com/office/officeart/2008/layout/PictureStrips"/>
    <dgm:cxn modelId="{2BAFD2B8-B8A3-43A6-8424-5A3C3EF916B5}" type="presParOf" srcId="{CF05BAA4-860E-45D3-A82E-217D415652E8}" destId="{30D247FE-CB52-4C21-8E98-8E64746AC658}" srcOrd="1" destOrd="0" presId="urn:microsoft.com/office/officeart/2008/layout/PictureStrips"/>
    <dgm:cxn modelId="{4F36A2A3-679D-4498-98D1-9EE2EF7787D5}" type="presParOf" srcId="{559127A7-9EA5-4A02-AC8A-52083CF634E1}" destId="{C8ACBF80-C087-44A1-8AA6-76E48C016696}" srcOrd="5" destOrd="0" presId="urn:microsoft.com/office/officeart/2008/layout/PictureStrips"/>
    <dgm:cxn modelId="{FC925369-E511-4076-8E49-91A526C4F3B7}" type="presParOf" srcId="{559127A7-9EA5-4A02-AC8A-52083CF634E1}" destId="{BFF73BCA-E3E3-4490-825C-26D19FF645DF}" srcOrd="6" destOrd="0" presId="urn:microsoft.com/office/officeart/2008/layout/PictureStrips"/>
    <dgm:cxn modelId="{B602F5EB-2112-4DB4-92F2-4F6BBEF2DEA0}" type="presParOf" srcId="{BFF73BCA-E3E3-4490-825C-26D19FF645DF}" destId="{F4E1DF98-6870-4A1B-B6B2-B23A21773F7A}" srcOrd="0" destOrd="0" presId="urn:microsoft.com/office/officeart/2008/layout/PictureStrips"/>
    <dgm:cxn modelId="{102ED32F-91FA-4487-AEA7-D79974312088}" type="presParOf" srcId="{BFF73BCA-E3E3-4490-825C-26D19FF645DF}" destId="{3245BC3C-DB2F-434C-BCB2-430FC79670A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64DF06-CECA-4E98-BCB9-60871BB6378C}" type="doc">
      <dgm:prSet loTypeId="urn:microsoft.com/office/officeart/2005/8/layout/process2" loCatId="process" qsTypeId="urn:microsoft.com/office/officeart/2005/8/quickstyle/simple1" qsCatId="simple" csTypeId="urn:microsoft.com/office/officeart/2005/8/colors/accent3_3" csCatId="accent3" phldr="1"/>
      <dgm:spPr/>
    </dgm:pt>
    <dgm:pt modelId="{CCCD0908-2282-4540-9BC2-DB852C5A22FC}">
      <dgm:prSet phldrT="[Testo]" custT="1"/>
      <dgm:spPr/>
      <dgm:t>
        <a:bodyPr/>
        <a:lstStyle/>
        <a:p>
          <a:r>
            <a:rPr lang="it-IT" sz="1600">
              <a:latin typeface="Barlow" panose="00000500000000000000" pitchFamily="2" charset="0"/>
            </a:rPr>
            <a:t>HEC-MHS</a:t>
          </a:r>
        </a:p>
      </dgm:t>
    </dgm:pt>
    <dgm:pt modelId="{28CD11F3-401C-4981-AC05-248E6C92D043}" type="parTrans" cxnId="{BFB2E730-B84D-45A5-A5EE-E7317B2115AB}">
      <dgm:prSet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33A6427C-B713-4511-B1FF-97AFE7B40C13}" type="sibTrans" cxnId="{BFB2E730-B84D-45A5-A5EE-E7317B2115AB}">
      <dgm:prSet custT="1"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D19ADF23-4D6B-4DCB-890A-5CE96BA13DEE}">
      <dgm:prSet phldrT="[Testo]" custT="1"/>
      <dgm:spPr/>
      <dgm:t>
        <a:bodyPr/>
        <a:lstStyle/>
        <a:p>
          <a:r>
            <a:rPr lang="it-IT" sz="1600">
              <a:latin typeface="Barlow" panose="00000500000000000000" pitchFamily="2" charset="0"/>
            </a:rPr>
            <a:t>HEC</a:t>
          </a:r>
        </a:p>
      </dgm:t>
    </dgm:pt>
    <dgm:pt modelId="{1E112087-7D11-4355-AEA1-886E9E643880}" type="parTrans" cxnId="{5937F2FA-3DAF-4FED-A6C8-E1E615A86FFA}">
      <dgm:prSet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0DADF3BB-5C67-4D41-B9F7-309846C0D9B5}" type="sibTrans" cxnId="{5937F2FA-3DAF-4FED-A6C8-E1E615A86FFA}">
      <dgm:prSet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E05DBAC7-4F71-4DAF-8761-B58B855BEE99}" type="pres">
      <dgm:prSet presAssocID="{EE64DF06-CECA-4E98-BCB9-60871BB6378C}" presName="linearFlow" presStyleCnt="0">
        <dgm:presLayoutVars>
          <dgm:resizeHandles val="exact"/>
        </dgm:presLayoutVars>
      </dgm:prSet>
      <dgm:spPr/>
    </dgm:pt>
    <dgm:pt modelId="{EECE7112-8BA4-480E-8E06-720E531D1CFF}" type="pres">
      <dgm:prSet presAssocID="{CCCD0908-2282-4540-9BC2-DB852C5A22FC}" presName="node" presStyleLbl="node1" presStyleIdx="0" presStyleCnt="2">
        <dgm:presLayoutVars>
          <dgm:bulletEnabled val="1"/>
        </dgm:presLayoutVars>
      </dgm:prSet>
      <dgm:spPr/>
    </dgm:pt>
    <dgm:pt modelId="{1C22330F-4867-4969-B7D5-01ECF7FFCC1B}" type="pres">
      <dgm:prSet presAssocID="{33A6427C-B713-4511-B1FF-97AFE7B40C13}" presName="sibTrans" presStyleLbl="sibTrans2D1" presStyleIdx="0" presStyleCnt="1"/>
      <dgm:spPr/>
    </dgm:pt>
    <dgm:pt modelId="{F949AC65-1758-4A42-86FE-B267146F4272}" type="pres">
      <dgm:prSet presAssocID="{33A6427C-B713-4511-B1FF-97AFE7B40C13}" presName="connectorText" presStyleLbl="sibTrans2D1" presStyleIdx="0" presStyleCnt="1"/>
      <dgm:spPr/>
    </dgm:pt>
    <dgm:pt modelId="{7FC3A5EB-62A1-426D-AF91-E7B3F4234D50}" type="pres">
      <dgm:prSet presAssocID="{D19ADF23-4D6B-4DCB-890A-5CE96BA13DEE}" presName="node" presStyleLbl="node1" presStyleIdx="1" presStyleCnt="2">
        <dgm:presLayoutVars>
          <dgm:bulletEnabled val="1"/>
        </dgm:presLayoutVars>
      </dgm:prSet>
      <dgm:spPr/>
    </dgm:pt>
  </dgm:ptLst>
  <dgm:cxnLst>
    <dgm:cxn modelId="{BFB2E730-B84D-45A5-A5EE-E7317B2115AB}" srcId="{EE64DF06-CECA-4E98-BCB9-60871BB6378C}" destId="{CCCD0908-2282-4540-9BC2-DB852C5A22FC}" srcOrd="0" destOrd="0" parTransId="{28CD11F3-401C-4981-AC05-248E6C92D043}" sibTransId="{33A6427C-B713-4511-B1FF-97AFE7B40C13}"/>
    <dgm:cxn modelId="{77B8A036-E14F-4D8F-8294-41E8A656F22E}" type="presOf" srcId="{33A6427C-B713-4511-B1FF-97AFE7B40C13}" destId="{F949AC65-1758-4A42-86FE-B267146F4272}" srcOrd="1" destOrd="0" presId="urn:microsoft.com/office/officeart/2005/8/layout/process2"/>
    <dgm:cxn modelId="{08FDDC5F-6DB2-411C-ADF2-FC685C3409D6}" type="presOf" srcId="{EE64DF06-CECA-4E98-BCB9-60871BB6378C}" destId="{E05DBAC7-4F71-4DAF-8761-B58B855BEE99}" srcOrd="0" destOrd="0" presId="urn:microsoft.com/office/officeart/2005/8/layout/process2"/>
    <dgm:cxn modelId="{A5AA0D83-04A4-4A0F-AD70-A1CC610937AE}" type="presOf" srcId="{33A6427C-B713-4511-B1FF-97AFE7B40C13}" destId="{1C22330F-4867-4969-B7D5-01ECF7FFCC1B}" srcOrd="0" destOrd="0" presId="urn:microsoft.com/office/officeart/2005/8/layout/process2"/>
    <dgm:cxn modelId="{4BC69D99-2265-4CC7-8A44-9DF5C66F7DA5}" type="presOf" srcId="{CCCD0908-2282-4540-9BC2-DB852C5A22FC}" destId="{EECE7112-8BA4-480E-8E06-720E531D1CFF}" srcOrd="0" destOrd="0" presId="urn:microsoft.com/office/officeart/2005/8/layout/process2"/>
    <dgm:cxn modelId="{EC8C04C2-1985-4507-AD80-7C8B3F2351B5}" type="presOf" srcId="{D19ADF23-4D6B-4DCB-890A-5CE96BA13DEE}" destId="{7FC3A5EB-62A1-426D-AF91-E7B3F4234D50}" srcOrd="0" destOrd="0" presId="urn:microsoft.com/office/officeart/2005/8/layout/process2"/>
    <dgm:cxn modelId="{5937F2FA-3DAF-4FED-A6C8-E1E615A86FFA}" srcId="{EE64DF06-CECA-4E98-BCB9-60871BB6378C}" destId="{D19ADF23-4D6B-4DCB-890A-5CE96BA13DEE}" srcOrd="1" destOrd="0" parTransId="{1E112087-7D11-4355-AEA1-886E9E643880}" sibTransId="{0DADF3BB-5C67-4D41-B9F7-309846C0D9B5}"/>
    <dgm:cxn modelId="{29643C8F-C638-4096-BDB2-1F060EB28F3F}" type="presParOf" srcId="{E05DBAC7-4F71-4DAF-8761-B58B855BEE99}" destId="{EECE7112-8BA4-480E-8E06-720E531D1CFF}" srcOrd="0" destOrd="0" presId="urn:microsoft.com/office/officeart/2005/8/layout/process2"/>
    <dgm:cxn modelId="{7F6EF75D-E04F-4F15-B77F-8CA85E673A76}" type="presParOf" srcId="{E05DBAC7-4F71-4DAF-8761-B58B855BEE99}" destId="{1C22330F-4867-4969-B7D5-01ECF7FFCC1B}" srcOrd="1" destOrd="0" presId="urn:microsoft.com/office/officeart/2005/8/layout/process2"/>
    <dgm:cxn modelId="{52CB8D44-8BAF-4C4C-B3EF-06EB6802B099}" type="presParOf" srcId="{1C22330F-4867-4969-B7D5-01ECF7FFCC1B}" destId="{F949AC65-1758-4A42-86FE-B267146F4272}" srcOrd="0" destOrd="0" presId="urn:microsoft.com/office/officeart/2005/8/layout/process2"/>
    <dgm:cxn modelId="{95C94395-9020-45BE-A255-8BB1B731BC52}" type="presParOf" srcId="{E05DBAC7-4F71-4DAF-8761-B58B855BEE99}" destId="{7FC3A5EB-62A1-426D-AF91-E7B3F4234D50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64DF06-CECA-4E98-BCB9-60871BB6378C}" type="doc">
      <dgm:prSet loTypeId="urn:microsoft.com/office/officeart/2005/8/layout/process2" loCatId="process" qsTypeId="urn:microsoft.com/office/officeart/2005/8/quickstyle/simple1" qsCatId="simple" csTypeId="urn:microsoft.com/office/officeart/2005/8/colors/accent3_3" csCatId="accent3" phldr="1"/>
      <dgm:spPr/>
    </dgm:pt>
    <dgm:pt modelId="{CCCD0908-2282-4540-9BC2-DB852C5A22FC}">
      <dgm:prSet phldrT="[Testo]" custT="1"/>
      <dgm:spPr/>
      <dgm:t>
        <a:bodyPr spcFirstLastPara="0" vert="horz" wrap="square" lIns="60960" tIns="60960" rIns="60960" bIns="609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Barlow" panose="00000500000000000000" pitchFamily="2" charset="0"/>
              <a:ea typeface="+mn-ea"/>
              <a:cs typeface="+mn-cs"/>
            </a:rPr>
            <a:t>DHI-NAM</a:t>
          </a:r>
        </a:p>
      </dgm:t>
    </dgm:pt>
    <dgm:pt modelId="{28CD11F3-401C-4981-AC05-248E6C92D043}" type="parTrans" cxnId="{BFB2E730-B84D-45A5-A5EE-E7317B2115AB}">
      <dgm:prSet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33A6427C-B713-4511-B1FF-97AFE7B40C13}" type="sibTrans" cxnId="{BFB2E730-B84D-45A5-A5EE-E7317B2115AB}">
      <dgm:prSet custT="1"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D19ADF23-4D6B-4DCB-890A-5CE96BA13DEE}">
      <dgm:prSet phldrT="[Testo]" custT="1"/>
      <dgm:spPr/>
      <dgm:t>
        <a:bodyPr/>
        <a:lstStyle/>
        <a:p>
          <a:r>
            <a:rPr lang="it-IT" sz="1600">
              <a:latin typeface="Barlow" panose="00000500000000000000" pitchFamily="2" charset="0"/>
            </a:rPr>
            <a:t>DHI-M11</a:t>
          </a:r>
        </a:p>
      </dgm:t>
    </dgm:pt>
    <dgm:pt modelId="{1E112087-7D11-4355-AEA1-886E9E643880}" type="parTrans" cxnId="{5937F2FA-3DAF-4FED-A6C8-E1E615A86FFA}">
      <dgm:prSet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0DADF3BB-5C67-4D41-B9F7-309846C0D9B5}" type="sibTrans" cxnId="{5937F2FA-3DAF-4FED-A6C8-E1E615A86FFA}">
      <dgm:prSet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E05DBAC7-4F71-4DAF-8761-B58B855BEE99}" type="pres">
      <dgm:prSet presAssocID="{EE64DF06-CECA-4E98-BCB9-60871BB6378C}" presName="linearFlow" presStyleCnt="0">
        <dgm:presLayoutVars>
          <dgm:resizeHandles val="exact"/>
        </dgm:presLayoutVars>
      </dgm:prSet>
      <dgm:spPr/>
    </dgm:pt>
    <dgm:pt modelId="{EECE7112-8BA4-480E-8E06-720E531D1CFF}" type="pres">
      <dgm:prSet presAssocID="{CCCD0908-2282-4540-9BC2-DB852C5A22FC}" presName="node" presStyleLbl="node1" presStyleIdx="0" presStyleCnt="2">
        <dgm:presLayoutVars>
          <dgm:bulletEnabled val="1"/>
        </dgm:presLayoutVars>
      </dgm:prSet>
      <dgm:spPr>
        <a:xfrm>
          <a:off x="0" y="306"/>
          <a:ext cx="1422400" cy="1004239"/>
        </a:xfrm>
        <a:prstGeom prst="roundRect">
          <a:avLst>
            <a:gd name="adj" fmla="val 10000"/>
          </a:avLst>
        </a:prstGeom>
      </dgm:spPr>
    </dgm:pt>
    <dgm:pt modelId="{1C22330F-4867-4969-B7D5-01ECF7FFCC1B}" type="pres">
      <dgm:prSet presAssocID="{33A6427C-B713-4511-B1FF-97AFE7B40C13}" presName="sibTrans" presStyleLbl="sibTrans2D1" presStyleIdx="0" presStyleCnt="1"/>
      <dgm:spPr/>
    </dgm:pt>
    <dgm:pt modelId="{F949AC65-1758-4A42-86FE-B267146F4272}" type="pres">
      <dgm:prSet presAssocID="{33A6427C-B713-4511-B1FF-97AFE7B40C13}" presName="connectorText" presStyleLbl="sibTrans2D1" presStyleIdx="0" presStyleCnt="1"/>
      <dgm:spPr/>
    </dgm:pt>
    <dgm:pt modelId="{7FC3A5EB-62A1-426D-AF91-E7B3F4234D50}" type="pres">
      <dgm:prSet presAssocID="{D19ADF23-4D6B-4DCB-890A-5CE96BA13DEE}" presName="node" presStyleLbl="node1" presStyleIdx="1" presStyleCnt="2">
        <dgm:presLayoutVars>
          <dgm:bulletEnabled val="1"/>
        </dgm:presLayoutVars>
      </dgm:prSet>
      <dgm:spPr/>
    </dgm:pt>
  </dgm:ptLst>
  <dgm:cxnLst>
    <dgm:cxn modelId="{BFB2E730-B84D-45A5-A5EE-E7317B2115AB}" srcId="{EE64DF06-CECA-4E98-BCB9-60871BB6378C}" destId="{CCCD0908-2282-4540-9BC2-DB852C5A22FC}" srcOrd="0" destOrd="0" parTransId="{28CD11F3-401C-4981-AC05-248E6C92D043}" sibTransId="{33A6427C-B713-4511-B1FF-97AFE7B40C13}"/>
    <dgm:cxn modelId="{77B8A036-E14F-4D8F-8294-41E8A656F22E}" type="presOf" srcId="{33A6427C-B713-4511-B1FF-97AFE7B40C13}" destId="{F949AC65-1758-4A42-86FE-B267146F4272}" srcOrd="1" destOrd="0" presId="urn:microsoft.com/office/officeart/2005/8/layout/process2"/>
    <dgm:cxn modelId="{08FDDC5F-6DB2-411C-ADF2-FC685C3409D6}" type="presOf" srcId="{EE64DF06-CECA-4E98-BCB9-60871BB6378C}" destId="{E05DBAC7-4F71-4DAF-8761-B58B855BEE99}" srcOrd="0" destOrd="0" presId="urn:microsoft.com/office/officeart/2005/8/layout/process2"/>
    <dgm:cxn modelId="{A5AA0D83-04A4-4A0F-AD70-A1CC610937AE}" type="presOf" srcId="{33A6427C-B713-4511-B1FF-97AFE7B40C13}" destId="{1C22330F-4867-4969-B7D5-01ECF7FFCC1B}" srcOrd="0" destOrd="0" presId="urn:microsoft.com/office/officeart/2005/8/layout/process2"/>
    <dgm:cxn modelId="{4BC69D99-2265-4CC7-8A44-9DF5C66F7DA5}" type="presOf" srcId="{CCCD0908-2282-4540-9BC2-DB852C5A22FC}" destId="{EECE7112-8BA4-480E-8E06-720E531D1CFF}" srcOrd="0" destOrd="0" presId="urn:microsoft.com/office/officeart/2005/8/layout/process2"/>
    <dgm:cxn modelId="{EC8C04C2-1985-4507-AD80-7C8B3F2351B5}" type="presOf" srcId="{D19ADF23-4D6B-4DCB-890A-5CE96BA13DEE}" destId="{7FC3A5EB-62A1-426D-AF91-E7B3F4234D50}" srcOrd="0" destOrd="0" presId="urn:microsoft.com/office/officeart/2005/8/layout/process2"/>
    <dgm:cxn modelId="{5937F2FA-3DAF-4FED-A6C8-E1E615A86FFA}" srcId="{EE64DF06-CECA-4E98-BCB9-60871BB6378C}" destId="{D19ADF23-4D6B-4DCB-890A-5CE96BA13DEE}" srcOrd="1" destOrd="0" parTransId="{1E112087-7D11-4355-AEA1-886E9E643880}" sibTransId="{0DADF3BB-5C67-4D41-B9F7-309846C0D9B5}"/>
    <dgm:cxn modelId="{29643C8F-C638-4096-BDB2-1F060EB28F3F}" type="presParOf" srcId="{E05DBAC7-4F71-4DAF-8761-B58B855BEE99}" destId="{EECE7112-8BA4-480E-8E06-720E531D1CFF}" srcOrd="0" destOrd="0" presId="urn:microsoft.com/office/officeart/2005/8/layout/process2"/>
    <dgm:cxn modelId="{7F6EF75D-E04F-4F15-B77F-8CA85E673A76}" type="presParOf" srcId="{E05DBAC7-4F71-4DAF-8761-B58B855BEE99}" destId="{1C22330F-4867-4969-B7D5-01ECF7FFCC1B}" srcOrd="1" destOrd="0" presId="urn:microsoft.com/office/officeart/2005/8/layout/process2"/>
    <dgm:cxn modelId="{52CB8D44-8BAF-4C4C-B3EF-06EB6802B099}" type="presParOf" srcId="{1C22330F-4867-4969-B7D5-01ECF7FFCC1B}" destId="{F949AC65-1758-4A42-86FE-B267146F4272}" srcOrd="0" destOrd="0" presId="urn:microsoft.com/office/officeart/2005/8/layout/process2"/>
    <dgm:cxn modelId="{95C94395-9020-45BE-A255-8BB1B731BC52}" type="presParOf" srcId="{E05DBAC7-4F71-4DAF-8761-B58B855BEE99}" destId="{7FC3A5EB-62A1-426D-AF91-E7B3F4234D50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64DF06-CECA-4E98-BCB9-60871BB6378C}" type="doc">
      <dgm:prSet loTypeId="urn:microsoft.com/office/officeart/2005/8/layout/process2" loCatId="process" qsTypeId="urn:microsoft.com/office/officeart/2005/8/quickstyle/simple1" qsCatId="simple" csTypeId="urn:microsoft.com/office/officeart/2005/8/colors/accent3_3" csCatId="accent3" phldr="1"/>
      <dgm:spPr/>
    </dgm:pt>
    <dgm:pt modelId="{CCCD0908-2282-4540-9BC2-DB852C5A22FC}">
      <dgm:prSet phldrT="[Testo]" custT="1"/>
      <dgm:spPr/>
      <dgm:t>
        <a:bodyPr/>
        <a:lstStyle/>
        <a:p>
          <a:r>
            <a:rPr lang="it-IT" sz="1600">
              <a:latin typeface="Barlow" panose="00000500000000000000" pitchFamily="2" charset="0"/>
            </a:rPr>
            <a:t>TOPKAPI</a:t>
          </a:r>
        </a:p>
      </dgm:t>
    </dgm:pt>
    <dgm:pt modelId="{28CD11F3-401C-4981-AC05-248E6C92D043}" type="parTrans" cxnId="{BFB2E730-B84D-45A5-A5EE-E7317B2115AB}">
      <dgm:prSet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33A6427C-B713-4511-B1FF-97AFE7B40C13}" type="sibTrans" cxnId="{BFB2E730-B84D-45A5-A5EE-E7317B2115AB}">
      <dgm:prSet custT="1"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D19ADF23-4D6B-4DCB-890A-5CE96BA13DEE}">
      <dgm:prSet phldrT="[Testo]" custT="1"/>
      <dgm:spPr/>
      <dgm:t>
        <a:bodyPr/>
        <a:lstStyle/>
        <a:p>
          <a:r>
            <a:rPr lang="it-IT" sz="1600">
              <a:latin typeface="Barlow" panose="00000500000000000000" pitchFamily="2" charset="0"/>
            </a:rPr>
            <a:t>SOBEK</a:t>
          </a:r>
        </a:p>
      </dgm:t>
    </dgm:pt>
    <dgm:pt modelId="{1E112087-7D11-4355-AEA1-886E9E643880}" type="parTrans" cxnId="{5937F2FA-3DAF-4FED-A6C8-E1E615A86FFA}">
      <dgm:prSet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0DADF3BB-5C67-4D41-B9F7-309846C0D9B5}" type="sibTrans" cxnId="{5937F2FA-3DAF-4FED-A6C8-E1E615A86FFA}">
      <dgm:prSet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E05DBAC7-4F71-4DAF-8761-B58B855BEE99}" type="pres">
      <dgm:prSet presAssocID="{EE64DF06-CECA-4E98-BCB9-60871BB6378C}" presName="linearFlow" presStyleCnt="0">
        <dgm:presLayoutVars>
          <dgm:resizeHandles val="exact"/>
        </dgm:presLayoutVars>
      </dgm:prSet>
      <dgm:spPr/>
    </dgm:pt>
    <dgm:pt modelId="{EECE7112-8BA4-480E-8E06-720E531D1CFF}" type="pres">
      <dgm:prSet presAssocID="{CCCD0908-2282-4540-9BC2-DB852C5A22FC}" presName="node" presStyleLbl="node1" presStyleIdx="0" presStyleCnt="2">
        <dgm:presLayoutVars>
          <dgm:bulletEnabled val="1"/>
        </dgm:presLayoutVars>
      </dgm:prSet>
      <dgm:spPr/>
    </dgm:pt>
    <dgm:pt modelId="{1C22330F-4867-4969-B7D5-01ECF7FFCC1B}" type="pres">
      <dgm:prSet presAssocID="{33A6427C-B713-4511-B1FF-97AFE7B40C13}" presName="sibTrans" presStyleLbl="sibTrans2D1" presStyleIdx="0" presStyleCnt="1"/>
      <dgm:spPr/>
    </dgm:pt>
    <dgm:pt modelId="{F949AC65-1758-4A42-86FE-B267146F4272}" type="pres">
      <dgm:prSet presAssocID="{33A6427C-B713-4511-B1FF-97AFE7B40C13}" presName="connectorText" presStyleLbl="sibTrans2D1" presStyleIdx="0" presStyleCnt="1"/>
      <dgm:spPr/>
    </dgm:pt>
    <dgm:pt modelId="{7FC3A5EB-62A1-426D-AF91-E7B3F4234D50}" type="pres">
      <dgm:prSet presAssocID="{D19ADF23-4D6B-4DCB-890A-5CE96BA13DEE}" presName="node" presStyleLbl="node1" presStyleIdx="1" presStyleCnt="2">
        <dgm:presLayoutVars>
          <dgm:bulletEnabled val="1"/>
        </dgm:presLayoutVars>
      </dgm:prSet>
      <dgm:spPr/>
    </dgm:pt>
  </dgm:ptLst>
  <dgm:cxnLst>
    <dgm:cxn modelId="{BFB2E730-B84D-45A5-A5EE-E7317B2115AB}" srcId="{EE64DF06-CECA-4E98-BCB9-60871BB6378C}" destId="{CCCD0908-2282-4540-9BC2-DB852C5A22FC}" srcOrd="0" destOrd="0" parTransId="{28CD11F3-401C-4981-AC05-248E6C92D043}" sibTransId="{33A6427C-B713-4511-B1FF-97AFE7B40C13}"/>
    <dgm:cxn modelId="{77B8A036-E14F-4D8F-8294-41E8A656F22E}" type="presOf" srcId="{33A6427C-B713-4511-B1FF-97AFE7B40C13}" destId="{F949AC65-1758-4A42-86FE-B267146F4272}" srcOrd="1" destOrd="0" presId="urn:microsoft.com/office/officeart/2005/8/layout/process2"/>
    <dgm:cxn modelId="{08FDDC5F-6DB2-411C-ADF2-FC685C3409D6}" type="presOf" srcId="{EE64DF06-CECA-4E98-BCB9-60871BB6378C}" destId="{E05DBAC7-4F71-4DAF-8761-B58B855BEE99}" srcOrd="0" destOrd="0" presId="urn:microsoft.com/office/officeart/2005/8/layout/process2"/>
    <dgm:cxn modelId="{A5AA0D83-04A4-4A0F-AD70-A1CC610937AE}" type="presOf" srcId="{33A6427C-B713-4511-B1FF-97AFE7B40C13}" destId="{1C22330F-4867-4969-B7D5-01ECF7FFCC1B}" srcOrd="0" destOrd="0" presId="urn:microsoft.com/office/officeart/2005/8/layout/process2"/>
    <dgm:cxn modelId="{4BC69D99-2265-4CC7-8A44-9DF5C66F7DA5}" type="presOf" srcId="{CCCD0908-2282-4540-9BC2-DB852C5A22FC}" destId="{EECE7112-8BA4-480E-8E06-720E531D1CFF}" srcOrd="0" destOrd="0" presId="urn:microsoft.com/office/officeart/2005/8/layout/process2"/>
    <dgm:cxn modelId="{EC8C04C2-1985-4507-AD80-7C8B3F2351B5}" type="presOf" srcId="{D19ADF23-4D6B-4DCB-890A-5CE96BA13DEE}" destId="{7FC3A5EB-62A1-426D-AF91-E7B3F4234D50}" srcOrd="0" destOrd="0" presId="urn:microsoft.com/office/officeart/2005/8/layout/process2"/>
    <dgm:cxn modelId="{5937F2FA-3DAF-4FED-A6C8-E1E615A86FFA}" srcId="{EE64DF06-CECA-4E98-BCB9-60871BB6378C}" destId="{D19ADF23-4D6B-4DCB-890A-5CE96BA13DEE}" srcOrd="1" destOrd="0" parTransId="{1E112087-7D11-4355-AEA1-886E9E643880}" sibTransId="{0DADF3BB-5C67-4D41-B9F7-309846C0D9B5}"/>
    <dgm:cxn modelId="{29643C8F-C638-4096-BDB2-1F060EB28F3F}" type="presParOf" srcId="{E05DBAC7-4F71-4DAF-8761-B58B855BEE99}" destId="{EECE7112-8BA4-480E-8E06-720E531D1CFF}" srcOrd="0" destOrd="0" presId="urn:microsoft.com/office/officeart/2005/8/layout/process2"/>
    <dgm:cxn modelId="{7F6EF75D-E04F-4F15-B77F-8CA85E673A76}" type="presParOf" srcId="{E05DBAC7-4F71-4DAF-8761-B58B855BEE99}" destId="{1C22330F-4867-4969-B7D5-01ECF7FFCC1B}" srcOrd="1" destOrd="0" presId="urn:microsoft.com/office/officeart/2005/8/layout/process2"/>
    <dgm:cxn modelId="{52CB8D44-8BAF-4C4C-B3EF-06EB6802B099}" type="presParOf" srcId="{1C22330F-4867-4969-B7D5-01ECF7FFCC1B}" destId="{F949AC65-1758-4A42-86FE-B267146F4272}" srcOrd="0" destOrd="0" presId="urn:microsoft.com/office/officeart/2005/8/layout/process2"/>
    <dgm:cxn modelId="{95C94395-9020-45BE-A255-8BB1B731BC52}" type="presParOf" srcId="{E05DBAC7-4F71-4DAF-8761-B58B855BEE99}" destId="{7FC3A5EB-62A1-426D-AF91-E7B3F4234D50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E64DF06-CECA-4E98-BCB9-60871BB6378C}" type="doc">
      <dgm:prSet loTypeId="urn:microsoft.com/office/officeart/2005/8/layout/process2" loCatId="process" qsTypeId="urn:microsoft.com/office/officeart/2005/8/quickstyle/simple1" qsCatId="simple" csTypeId="urn:microsoft.com/office/officeart/2005/8/colors/accent1_3" csCatId="accent1" phldr="1"/>
      <dgm:spPr/>
    </dgm:pt>
    <dgm:pt modelId="{CCCD0908-2282-4540-9BC2-DB852C5A22FC}">
      <dgm:prSet phldrT="[Testo]" custT="1"/>
      <dgm:spPr/>
      <dgm:t>
        <a:bodyPr/>
        <a:lstStyle/>
        <a:p>
          <a:r>
            <a:rPr lang="it-IT" sz="1600">
              <a:latin typeface="Barlow" panose="00000500000000000000" pitchFamily="2" charset="0"/>
            </a:rPr>
            <a:t>TOPKAPI</a:t>
          </a:r>
        </a:p>
      </dgm:t>
    </dgm:pt>
    <dgm:pt modelId="{28CD11F3-401C-4981-AC05-248E6C92D043}" type="parTrans" cxnId="{BFB2E730-B84D-45A5-A5EE-E7317B2115AB}">
      <dgm:prSet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33A6427C-B713-4511-B1FF-97AFE7B40C13}" type="sibTrans" cxnId="{BFB2E730-B84D-45A5-A5EE-E7317B2115AB}">
      <dgm:prSet custT="1"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D19ADF23-4D6B-4DCB-890A-5CE96BA13DEE}">
      <dgm:prSet phldrT="[Testo]" custT="1"/>
      <dgm:spPr/>
      <dgm:t>
        <a:bodyPr/>
        <a:lstStyle/>
        <a:p>
          <a:r>
            <a:rPr lang="it-IT" sz="1600">
              <a:latin typeface="Barlow" panose="00000500000000000000" pitchFamily="2" charset="0"/>
            </a:rPr>
            <a:t>RIBASIM</a:t>
          </a:r>
        </a:p>
      </dgm:t>
    </dgm:pt>
    <dgm:pt modelId="{1E112087-7D11-4355-AEA1-886E9E643880}" type="parTrans" cxnId="{5937F2FA-3DAF-4FED-A6C8-E1E615A86FFA}">
      <dgm:prSet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0DADF3BB-5C67-4D41-B9F7-309846C0D9B5}" type="sibTrans" cxnId="{5937F2FA-3DAF-4FED-A6C8-E1E615A86FFA}">
      <dgm:prSet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E05DBAC7-4F71-4DAF-8761-B58B855BEE99}" type="pres">
      <dgm:prSet presAssocID="{EE64DF06-CECA-4E98-BCB9-60871BB6378C}" presName="linearFlow" presStyleCnt="0">
        <dgm:presLayoutVars>
          <dgm:resizeHandles val="exact"/>
        </dgm:presLayoutVars>
      </dgm:prSet>
      <dgm:spPr/>
    </dgm:pt>
    <dgm:pt modelId="{EECE7112-8BA4-480E-8E06-720E531D1CFF}" type="pres">
      <dgm:prSet presAssocID="{CCCD0908-2282-4540-9BC2-DB852C5A22FC}" presName="node" presStyleLbl="node1" presStyleIdx="0" presStyleCnt="2">
        <dgm:presLayoutVars>
          <dgm:bulletEnabled val="1"/>
        </dgm:presLayoutVars>
      </dgm:prSet>
      <dgm:spPr/>
    </dgm:pt>
    <dgm:pt modelId="{1C22330F-4867-4969-B7D5-01ECF7FFCC1B}" type="pres">
      <dgm:prSet presAssocID="{33A6427C-B713-4511-B1FF-97AFE7B40C13}" presName="sibTrans" presStyleLbl="sibTrans2D1" presStyleIdx="0" presStyleCnt="1"/>
      <dgm:spPr/>
    </dgm:pt>
    <dgm:pt modelId="{F949AC65-1758-4A42-86FE-B267146F4272}" type="pres">
      <dgm:prSet presAssocID="{33A6427C-B713-4511-B1FF-97AFE7B40C13}" presName="connectorText" presStyleLbl="sibTrans2D1" presStyleIdx="0" presStyleCnt="1"/>
      <dgm:spPr/>
    </dgm:pt>
    <dgm:pt modelId="{7FC3A5EB-62A1-426D-AF91-E7B3F4234D50}" type="pres">
      <dgm:prSet presAssocID="{D19ADF23-4D6B-4DCB-890A-5CE96BA13DEE}" presName="node" presStyleLbl="node1" presStyleIdx="1" presStyleCnt="2">
        <dgm:presLayoutVars>
          <dgm:bulletEnabled val="1"/>
        </dgm:presLayoutVars>
      </dgm:prSet>
      <dgm:spPr/>
    </dgm:pt>
  </dgm:ptLst>
  <dgm:cxnLst>
    <dgm:cxn modelId="{BFB2E730-B84D-45A5-A5EE-E7317B2115AB}" srcId="{EE64DF06-CECA-4E98-BCB9-60871BB6378C}" destId="{CCCD0908-2282-4540-9BC2-DB852C5A22FC}" srcOrd="0" destOrd="0" parTransId="{28CD11F3-401C-4981-AC05-248E6C92D043}" sibTransId="{33A6427C-B713-4511-B1FF-97AFE7B40C13}"/>
    <dgm:cxn modelId="{77B8A036-E14F-4D8F-8294-41E8A656F22E}" type="presOf" srcId="{33A6427C-B713-4511-B1FF-97AFE7B40C13}" destId="{F949AC65-1758-4A42-86FE-B267146F4272}" srcOrd="1" destOrd="0" presId="urn:microsoft.com/office/officeart/2005/8/layout/process2"/>
    <dgm:cxn modelId="{08FDDC5F-6DB2-411C-ADF2-FC685C3409D6}" type="presOf" srcId="{EE64DF06-CECA-4E98-BCB9-60871BB6378C}" destId="{E05DBAC7-4F71-4DAF-8761-B58B855BEE99}" srcOrd="0" destOrd="0" presId="urn:microsoft.com/office/officeart/2005/8/layout/process2"/>
    <dgm:cxn modelId="{A5AA0D83-04A4-4A0F-AD70-A1CC610937AE}" type="presOf" srcId="{33A6427C-B713-4511-B1FF-97AFE7B40C13}" destId="{1C22330F-4867-4969-B7D5-01ECF7FFCC1B}" srcOrd="0" destOrd="0" presId="urn:microsoft.com/office/officeart/2005/8/layout/process2"/>
    <dgm:cxn modelId="{4BC69D99-2265-4CC7-8A44-9DF5C66F7DA5}" type="presOf" srcId="{CCCD0908-2282-4540-9BC2-DB852C5A22FC}" destId="{EECE7112-8BA4-480E-8E06-720E531D1CFF}" srcOrd="0" destOrd="0" presId="urn:microsoft.com/office/officeart/2005/8/layout/process2"/>
    <dgm:cxn modelId="{EC8C04C2-1985-4507-AD80-7C8B3F2351B5}" type="presOf" srcId="{D19ADF23-4D6B-4DCB-890A-5CE96BA13DEE}" destId="{7FC3A5EB-62A1-426D-AF91-E7B3F4234D50}" srcOrd="0" destOrd="0" presId="urn:microsoft.com/office/officeart/2005/8/layout/process2"/>
    <dgm:cxn modelId="{5937F2FA-3DAF-4FED-A6C8-E1E615A86FFA}" srcId="{EE64DF06-CECA-4E98-BCB9-60871BB6378C}" destId="{D19ADF23-4D6B-4DCB-890A-5CE96BA13DEE}" srcOrd="1" destOrd="0" parTransId="{1E112087-7D11-4355-AEA1-886E9E643880}" sibTransId="{0DADF3BB-5C67-4D41-B9F7-309846C0D9B5}"/>
    <dgm:cxn modelId="{29643C8F-C638-4096-BDB2-1F060EB28F3F}" type="presParOf" srcId="{E05DBAC7-4F71-4DAF-8761-B58B855BEE99}" destId="{EECE7112-8BA4-480E-8E06-720E531D1CFF}" srcOrd="0" destOrd="0" presId="urn:microsoft.com/office/officeart/2005/8/layout/process2"/>
    <dgm:cxn modelId="{7F6EF75D-E04F-4F15-B77F-8CA85E673A76}" type="presParOf" srcId="{E05DBAC7-4F71-4DAF-8761-B58B855BEE99}" destId="{1C22330F-4867-4969-B7D5-01ECF7FFCC1B}" srcOrd="1" destOrd="0" presId="urn:microsoft.com/office/officeart/2005/8/layout/process2"/>
    <dgm:cxn modelId="{52CB8D44-8BAF-4C4C-B3EF-06EB6802B099}" type="presParOf" srcId="{1C22330F-4867-4969-B7D5-01ECF7FFCC1B}" destId="{F949AC65-1758-4A42-86FE-B267146F4272}" srcOrd="0" destOrd="0" presId="urn:microsoft.com/office/officeart/2005/8/layout/process2"/>
    <dgm:cxn modelId="{95C94395-9020-45BE-A255-8BB1B731BC52}" type="presParOf" srcId="{E05DBAC7-4F71-4DAF-8761-B58B855BEE99}" destId="{7FC3A5EB-62A1-426D-AF91-E7B3F4234D50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E64DF06-CECA-4E98-BCB9-60871BB6378C}" type="doc">
      <dgm:prSet loTypeId="urn:microsoft.com/office/officeart/2005/8/layout/process2" loCatId="process" qsTypeId="urn:microsoft.com/office/officeart/2005/8/quickstyle/simple1" qsCatId="simple" csTypeId="urn:microsoft.com/office/officeart/2005/8/colors/accent1_3" csCatId="accent1" phldr="1"/>
      <dgm:spPr/>
    </dgm:pt>
    <dgm:pt modelId="{CCCD0908-2282-4540-9BC2-DB852C5A22FC}">
      <dgm:prSet phldrT="[Testo]" custT="1"/>
      <dgm:spPr>
        <a:ln>
          <a:solidFill>
            <a:srgbClr val="C00000"/>
          </a:solidFill>
        </a:ln>
      </dgm:spPr>
      <dgm:t>
        <a:bodyPr/>
        <a:lstStyle/>
        <a:p>
          <a:r>
            <a:rPr lang="it-IT" sz="1600">
              <a:solidFill>
                <a:srgbClr val="C00000"/>
              </a:solidFill>
              <a:latin typeface="Barlow" panose="00000500000000000000" pitchFamily="2" charset="0"/>
            </a:rPr>
            <a:t>GEOFRAME</a:t>
          </a:r>
        </a:p>
      </dgm:t>
    </dgm:pt>
    <dgm:pt modelId="{28CD11F3-401C-4981-AC05-248E6C92D043}" type="parTrans" cxnId="{BFB2E730-B84D-45A5-A5EE-E7317B2115AB}">
      <dgm:prSet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33A6427C-B713-4511-B1FF-97AFE7B40C13}" type="sibTrans" cxnId="{BFB2E730-B84D-45A5-A5EE-E7317B2115AB}">
      <dgm:prSet custT="1"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D19ADF23-4D6B-4DCB-890A-5CE96BA13DEE}">
      <dgm:prSet phldrT="[Testo]" custT="1"/>
      <dgm:spPr>
        <a:ln>
          <a:solidFill>
            <a:srgbClr val="C00000"/>
          </a:solidFill>
        </a:ln>
      </dgm:spPr>
      <dgm:t>
        <a:bodyPr/>
        <a:lstStyle/>
        <a:p>
          <a:r>
            <a:rPr lang="it-IT" sz="1600">
              <a:solidFill>
                <a:srgbClr val="C00000"/>
              </a:solidFill>
              <a:latin typeface="Barlow" panose="00000500000000000000" pitchFamily="2" charset="0"/>
            </a:rPr>
            <a:t>RIBASIM</a:t>
          </a:r>
        </a:p>
      </dgm:t>
    </dgm:pt>
    <dgm:pt modelId="{1E112087-7D11-4355-AEA1-886E9E643880}" type="parTrans" cxnId="{5937F2FA-3DAF-4FED-A6C8-E1E615A86FFA}">
      <dgm:prSet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0DADF3BB-5C67-4D41-B9F7-309846C0D9B5}" type="sibTrans" cxnId="{5937F2FA-3DAF-4FED-A6C8-E1E615A86FFA}">
      <dgm:prSet/>
      <dgm:spPr/>
      <dgm:t>
        <a:bodyPr/>
        <a:lstStyle/>
        <a:p>
          <a:endParaRPr lang="it-IT" sz="1600">
            <a:latin typeface="Barlow" panose="00000500000000000000" pitchFamily="2" charset="0"/>
          </a:endParaRPr>
        </a:p>
      </dgm:t>
    </dgm:pt>
    <dgm:pt modelId="{E05DBAC7-4F71-4DAF-8761-B58B855BEE99}" type="pres">
      <dgm:prSet presAssocID="{EE64DF06-CECA-4E98-BCB9-60871BB6378C}" presName="linearFlow" presStyleCnt="0">
        <dgm:presLayoutVars>
          <dgm:resizeHandles val="exact"/>
        </dgm:presLayoutVars>
      </dgm:prSet>
      <dgm:spPr/>
    </dgm:pt>
    <dgm:pt modelId="{EECE7112-8BA4-480E-8E06-720E531D1CFF}" type="pres">
      <dgm:prSet presAssocID="{CCCD0908-2282-4540-9BC2-DB852C5A22FC}" presName="node" presStyleLbl="node1" presStyleIdx="0" presStyleCnt="2">
        <dgm:presLayoutVars>
          <dgm:bulletEnabled val="1"/>
        </dgm:presLayoutVars>
      </dgm:prSet>
      <dgm:spPr/>
    </dgm:pt>
    <dgm:pt modelId="{1C22330F-4867-4969-B7D5-01ECF7FFCC1B}" type="pres">
      <dgm:prSet presAssocID="{33A6427C-B713-4511-B1FF-97AFE7B40C13}" presName="sibTrans" presStyleLbl="sibTrans2D1" presStyleIdx="0" presStyleCnt="1"/>
      <dgm:spPr/>
    </dgm:pt>
    <dgm:pt modelId="{F949AC65-1758-4A42-86FE-B267146F4272}" type="pres">
      <dgm:prSet presAssocID="{33A6427C-B713-4511-B1FF-97AFE7B40C13}" presName="connectorText" presStyleLbl="sibTrans2D1" presStyleIdx="0" presStyleCnt="1"/>
      <dgm:spPr/>
    </dgm:pt>
    <dgm:pt modelId="{7FC3A5EB-62A1-426D-AF91-E7B3F4234D50}" type="pres">
      <dgm:prSet presAssocID="{D19ADF23-4D6B-4DCB-890A-5CE96BA13DEE}" presName="node" presStyleLbl="node1" presStyleIdx="1" presStyleCnt="2">
        <dgm:presLayoutVars>
          <dgm:bulletEnabled val="1"/>
        </dgm:presLayoutVars>
      </dgm:prSet>
      <dgm:spPr/>
    </dgm:pt>
  </dgm:ptLst>
  <dgm:cxnLst>
    <dgm:cxn modelId="{BFB2E730-B84D-45A5-A5EE-E7317B2115AB}" srcId="{EE64DF06-CECA-4E98-BCB9-60871BB6378C}" destId="{CCCD0908-2282-4540-9BC2-DB852C5A22FC}" srcOrd="0" destOrd="0" parTransId="{28CD11F3-401C-4981-AC05-248E6C92D043}" sibTransId="{33A6427C-B713-4511-B1FF-97AFE7B40C13}"/>
    <dgm:cxn modelId="{77B8A036-E14F-4D8F-8294-41E8A656F22E}" type="presOf" srcId="{33A6427C-B713-4511-B1FF-97AFE7B40C13}" destId="{F949AC65-1758-4A42-86FE-B267146F4272}" srcOrd="1" destOrd="0" presId="urn:microsoft.com/office/officeart/2005/8/layout/process2"/>
    <dgm:cxn modelId="{08FDDC5F-6DB2-411C-ADF2-FC685C3409D6}" type="presOf" srcId="{EE64DF06-CECA-4E98-BCB9-60871BB6378C}" destId="{E05DBAC7-4F71-4DAF-8761-B58B855BEE99}" srcOrd="0" destOrd="0" presId="urn:microsoft.com/office/officeart/2005/8/layout/process2"/>
    <dgm:cxn modelId="{A5AA0D83-04A4-4A0F-AD70-A1CC610937AE}" type="presOf" srcId="{33A6427C-B713-4511-B1FF-97AFE7B40C13}" destId="{1C22330F-4867-4969-B7D5-01ECF7FFCC1B}" srcOrd="0" destOrd="0" presId="urn:microsoft.com/office/officeart/2005/8/layout/process2"/>
    <dgm:cxn modelId="{4BC69D99-2265-4CC7-8A44-9DF5C66F7DA5}" type="presOf" srcId="{CCCD0908-2282-4540-9BC2-DB852C5A22FC}" destId="{EECE7112-8BA4-480E-8E06-720E531D1CFF}" srcOrd="0" destOrd="0" presId="urn:microsoft.com/office/officeart/2005/8/layout/process2"/>
    <dgm:cxn modelId="{EC8C04C2-1985-4507-AD80-7C8B3F2351B5}" type="presOf" srcId="{D19ADF23-4D6B-4DCB-890A-5CE96BA13DEE}" destId="{7FC3A5EB-62A1-426D-AF91-E7B3F4234D50}" srcOrd="0" destOrd="0" presId="urn:microsoft.com/office/officeart/2005/8/layout/process2"/>
    <dgm:cxn modelId="{5937F2FA-3DAF-4FED-A6C8-E1E615A86FFA}" srcId="{EE64DF06-CECA-4E98-BCB9-60871BB6378C}" destId="{D19ADF23-4D6B-4DCB-890A-5CE96BA13DEE}" srcOrd="1" destOrd="0" parTransId="{1E112087-7D11-4355-AEA1-886E9E643880}" sibTransId="{0DADF3BB-5C67-4D41-B9F7-309846C0D9B5}"/>
    <dgm:cxn modelId="{29643C8F-C638-4096-BDB2-1F060EB28F3F}" type="presParOf" srcId="{E05DBAC7-4F71-4DAF-8761-B58B855BEE99}" destId="{EECE7112-8BA4-480E-8E06-720E531D1CFF}" srcOrd="0" destOrd="0" presId="urn:microsoft.com/office/officeart/2005/8/layout/process2"/>
    <dgm:cxn modelId="{7F6EF75D-E04F-4F15-B77F-8CA85E673A76}" type="presParOf" srcId="{E05DBAC7-4F71-4DAF-8761-B58B855BEE99}" destId="{1C22330F-4867-4969-B7D5-01ECF7FFCC1B}" srcOrd="1" destOrd="0" presId="urn:microsoft.com/office/officeart/2005/8/layout/process2"/>
    <dgm:cxn modelId="{52CB8D44-8BAF-4C4C-B3EF-06EB6802B099}" type="presParOf" srcId="{1C22330F-4867-4969-B7D5-01ECF7FFCC1B}" destId="{F949AC65-1758-4A42-86FE-B267146F4272}" srcOrd="0" destOrd="0" presId="urn:microsoft.com/office/officeart/2005/8/layout/process2"/>
    <dgm:cxn modelId="{95C94395-9020-45BE-A255-8BB1B731BC52}" type="presParOf" srcId="{E05DBAC7-4F71-4DAF-8761-B58B855BEE99}" destId="{7FC3A5EB-62A1-426D-AF91-E7B3F4234D50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9811BE1-B838-46E2-AD0C-887836F6FAFF}" type="doc">
      <dgm:prSet loTypeId="urn:microsoft.com/office/officeart/2008/layout/PictureStrips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57BF9FB-EFB7-4934-9C8C-33C306EAB523}">
      <dgm:prSet phldrT="[Testo]" custT="1"/>
      <dgm:spPr/>
      <dgm:t>
        <a:bodyPr/>
        <a:lstStyle/>
        <a:p>
          <a:r>
            <a:rPr lang="it-IT" sz="1200" b="1"/>
            <a:t>Area di studio</a:t>
          </a:r>
        </a:p>
      </dgm:t>
    </dgm:pt>
    <dgm:pt modelId="{D649FE64-BEF2-4153-9F2E-77234C1195BF}" type="parTrans" cxnId="{F985247F-3AB9-4BBB-9D08-592DB08B88A8}">
      <dgm:prSet/>
      <dgm:spPr/>
      <dgm:t>
        <a:bodyPr/>
        <a:lstStyle/>
        <a:p>
          <a:endParaRPr lang="it-IT"/>
        </a:p>
      </dgm:t>
    </dgm:pt>
    <dgm:pt modelId="{7D1C2396-2465-443E-80B5-005784B42102}" type="sibTrans" cxnId="{F985247F-3AB9-4BBB-9D08-592DB08B88A8}">
      <dgm:prSet/>
      <dgm:spPr/>
      <dgm:t>
        <a:bodyPr/>
        <a:lstStyle/>
        <a:p>
          <a:endParaRPr lang="it-IT"/>
        </a:p>
      </dgm:t>
    </dgm:pt>
    <dgm:pt modelId="{71C298ED-0BEF-47FB-8B78-84DB25471400}">
      <dgm:prSet phldrT="[Testo]" custT="1"/>
      <dgm:spPr/>
      <dgm:t>
        <a:bodyPr/>
        <a:lstStyle/>
        <a:p>
          <a:r>
            <a:rPr lang="it-IT" sz="1200" b="1"/>
            <a:t>Partner</a:t>
          </a:r>
        </a:p>
      </dgm:t>
    </dgm:pt>
    <dgm:pt modelId="{B4012465-7991-4806-AAB2-1AADCECE556A}" type="parTrans" cxnId="{CDAAEE69-921B-46F1-B57B-489618107177}">
      <dgm:prSet/>
      <dgm:spPr/>
      <dgm:t>
        <a:bodyPr/>
        <a:lstStyle/>
        <a:p>
          <a:endParaRPr lang="it-IT"/>
        </a:p>
      </dgm:t>
    </dgm:pt>
    <dgm:pt modelId="{13E2F646-0E25-4267-904F-CD6F6A6C7958}" type="sibTrans" cxnId="{CDAAEE69-921B-46F1-B57B-489618107177}">
      <dgm:prSet/>
      <dgm:spPr/>
      <dgm:t>
        <a:bodyPr/>
        <a:lstStyle/>
        <a:p>
          <a:endParaRPr lang="it-IT"/>
        </a:p>
      </dgm:t>
    </dgm:pt>
    <dgm:pt modelId="{6FB324DE-802B-4A33-A0CE-49E710C071F6}">
      <dgm:prSet phldrT="[Testo]" custT="1"/>
      <dgm:spPr/>
      <dgm:t>
        <a:bodyPr/>
        <a:lstStyle/>
        <a:p>
          <a:r>
            <a:rPr lang="it-IT" sz="1000"/>
            <a:t>Bacino Distrettuale </a:t>
          </a:r>
          <a:br>
            <a:rPr lang="it-IT" sz="1000"/>
          </a:br>
          <a:r>
            <a:rPr lang="it-IT" sz="1000"/>
            <a:t>del fiume Po </a:t>
          </a:r>
        </a:p>
      </dgm:t>
    </dgm:pt>
    <dgm:pt modelId="{CBD18D43-0616-42F2-9015-05BEE6154292}" type="parTrans" cxnId="{FD7D5672-48BD-4729-9CE5-3C4729C59023}">
      <dgm:prSet/>
      <dgm:spPr/>
      <dgm:t>
        <a:bodyPr/>
        <a:lstStyle/>
        <a:p>
          <a:endParaRPr lang="it-IT"/>
        </a:p>
      </dgm:t>
    </dgm:pt>
    <dgm:pt modelId="{D704834A-FE20-442F-AB01-45A1D5ED693A}" type="sibTrans" cxnId="{FD7D5672-48BD-4729-9CE5-3C4729C59023}">
      <dgm:prSet/>
      <dgm:spPr/>
      <dgm:t>
        <a:bodyPr/>
        <a:lstStyle/>
        <a:p>
          <a:endParaRPr lang="it-IT"/>
        </a:p>
      </dgm:t>
    </dgm:pt>
    <dgm:pt modelId="{D7806B40-7E15-400B-BAC5-F2141B54CC58}">
      <dgm:prSet phldrT="[Testo]" custT="1"/>
      <dgm:spPr/>
      <dgm:t>
        <a:bodyPr/>
        <a:lstStyle/>
        <a:p>
          <a:r>
            <a:rPr lang="it-IT" sz="1200" b="1"/>
            <a:t>Durata</a:t>
          </a:r>
        </a:p>
      </dgm:t>
    </dgm:pt>
    <dgm:pt modelId="{F6012976-CDCF-402C-88BD-6E999F957C27}" type="parTrans" cxnId="{18CC032F-EECB-4BCF-931D-FCC379387A79}">
      <dgm:prSet/>
      <dgm:spPr/>
      <dgm:t>
        <a:bodyPr/>
        <a:lstStyle/>
        <a:p>
          <a:endParaRPr lang="it-IT"/>
        </a:p>
      </dgm:t>
    </dgm:pt>
    <dgm:pt modelId="{31620EB2-D271-4374-B27C-3AC333B3AA1F}" type="sibTrans" cxnId="{18CC032F-EECB-4BCF-931D-FCC379387A79}">
      <dgm:prSet/>
      <dgm:spPr/>
      <dgm:t>
        <a:bodyPr/>
        <a:lstStyle/>
        <a:p>
          <a:endParaRPr lang="it-IT"/>
        </a:p>
      </dgm:t>
    </dgm:pt>
    <dgm:pt modelId="{AC3D18A1-406A-447B-8204-874447F745CF}">
      <dgm:prSet phldrT="[Testo]" custT="1"/>
      <dgm:spPr/>
      <dgm:t>
        <a:bodyPr/>
        <a:lstStyle/>
        <a:p>
          <a:r>
            <a:rPr lang="it-IT" sz="1000"/>
            <a:t>9 anni </a:t>
          </a:r>
          <a:br>
            <a:rPr lang="it-IT" sz="800"/>
          </a:br>
          <a:r>
            <a:rPr lang="it-IT" sz="800"/>
            <a:t>Feb. 2023 – Gen. 2032</a:t>
          </a:r>
        </a:p>
      </dgm:t>
    </dgm:pt>
    <dgm:pt modelId="{1EF2F164-A730-45CE-8EAC-95C11965C5F4}" type="parTrans" cxnId="{9D0BA8F3-AB85-4D5E-B073-3AE59BD6F1B8}">
      <dgm:prSet/>
      <dgm:spPr/>
      <dgm:t>
        <a:bodyPr/>
        <a:lstStyle/>
        <a:p>
          <a:endParaRPr lang="it-IT"/>
        </a:p>
      </dgm:t>
    </dgm:pt>
    <dgm:pt modelId="{7F54D27C-7737-421B-9B8D-C483128C8394}" type="sibTrans" cxnId="{9D0BA8F3-AB85-4D5E-B073-3AE59BD6F1B8}">
      <dgm:prSet/>
      <dgm:spPr/>
      <dgm:t>
        <a:bodyPr/>
        <a:lstStyle/>
        <a:p>
          <a:endParaRPr lang="it-IT"/>
        </a:p>
      </dgm:t>
    </dgm:pt>
    <dgm:pt modelId="{5A1A7FD0-5CDF-4559-9938-F777B518AABE}">
      <dgm:prSet phldrT="[Testo]" custT="1"/>
      <dgm:spPr/>
      <dgm:t>
        <a:bodyPr/>
        <a:lstStyle/>
        <a:p>
          <a:r>
            <a:rPr lang="it-IT" sz="1000"/>
            <a:t>21 + 4 associati</a:t>
          </a:r>
          <a:br>
            <a:rPr lang="it-IT" sz="800"/>
          </a:br>
          <a:r>
            <a:rPr lang="it-IT" sz="800"/>
            <a:t>Lead Partner: ADBPO</a:t>
          </a:r>
        </a:p>
      </dgm:t>
    </dgm:pt>
    <dgm:pt modelId="{0E351D3C-7F34-4D2D-81CE-1027EBD8FEED}" type="parTrans" cxnId="{803D290B-A573-437D-A99D-C1923ABB907F}">
      <dgm:prSet/>
      <dgm:spPr/>
      <dgm:t>
        <a:bodyPr/>
        <a:lstStyle/>
        <a:p>
          <a:endParaRPr lang="it-IT"/>
        </a:p>
      </dgm:t>
    </dgm:pt>
    <dgm:pt modelId="{D8CAE8D1-3649-4D14-A7C6-5FF3822403A7}" type="sibTrans" cxnId="{803D290B-A573-437D-A99D-C1923ABB907F}">
      <dgm:prSet/>
      <dgm:spPr/>
      <dgm:t>
        <a:bodyPr/>
        <a:lstStyle/>
        <a:p>
          <a:endParaRPr lang="it-IT"/>
        </a:p>
      </dgm:t>
    </dgm:pt>
    <dgm:pt modelId="{B025C5EB-4879-4B34-A257-86B5863D1A6A}">
      <dgm:prSet phldrT="[Testo]" custT="1"/>
      <dgm:spPr/>
      <dgm:t>
        <a:bodyPr/>
        <a:lstStyle/>
        <a:p>
          <a:r>
            <a:rPr lang="it-IT" sz="1200" b="1"/>
            <a:t>Budget </a:t>
          </a:r>
        </a:p>
      </dgm:t>
    </dgm:pt>
    <dgm:pt modelId="{23888166-3A30-431D-97AA-6206E82C3879}" type="parTrans" cxnId="{B284C6B0-C82D-4B89-9DFC-6FBDC874A270}">
      <dgm:prSet/>
      <dgm:spPr/>
      <dgm:t>
        <a:bodyPr/>
        <a:lstStyle/>
        <a:p>
          <a:endParaRPr lang="it-IT"/>
        </a:p>
      </dgm:t>
    </dgm:pt>
    <dgm:pt modelId="{074F3CA4-5761-41B1-AC8F-86D068928A78}" type="sibTrans" cxnId="{B284C6B0-C82D-4B89-9DFC-6FBDC874A270}">
      <dgm:prSet/>
      <dgm:spPr/>
      <dgm:t>
        <a:bodyPr/>
        <a:lstStyle/>
        <a:p>
          <a:endParaRPr lang="it-IT"/>
        </a:p>
      </dgm:t>
    </dgm:pt>
    <dgm:pt modelId="{DA3802E5-344D-4D91-B637-B63A8C8BA19A}">
      <dgm:prSet phldrT="[Testo]" custT="1"/>
      <dgm:spPr/>
      <dgm:t>
        <a:bodyPr/>
        <a:lstStyle/>
        <a:p>
          <a:r>
            <a:rPr lang="it-IT" sz="1000"/>
            <a:t>17 890 937 €</a:t>
          </a:r>
        </a:p>
      </dgm:t>
    </dgm:pt>
    <dgm:pt modelId="{4491FDEF-94C3-4DB1-B3E4-A52861F25EA4}" type="parTrans" cxnId="{4BCEE2D6-1DC7-4EC6-94E4-C5B57A74A591}">
      <dgm:prSet/>
      <dgm:spPr/>
      <dgm:t>
        <a:bodyPr/>
        <a:lstStyle/>
        <a:p>
          <a:endParaRPr lang="it-IT"/>
        </a:p>
      </dgm:t>
    </dgm:pt>
    <dgm:pt modelId="{C7E76A82-2D3B-4780-A185-11F89495A0BC}" type="sibTrans" cxnId="{4BCEE2D6-1DC7-4EC6-94E4-C5B57A74A591}">
      <dgm:prSet/>
      <dgm:spPr/>
      <dgm:t>
        <a:bodyPr/>
        <a:lstStyle/>
        <a:p>
          <a:endParaRPr lang="it-IT"/>
        </a:p>
      </dgm:t>
    </dgm:pt>
    <dgm:pt modelId="{6C7F3FA8-7082-4A0E-A551-C038A20DD934}" type="pres">
      <dgm:prSet presAssocID="{D9811BE1-B838-46E2-AD0C-887836F6FAFF}" presName="Name0" presStyleCnt="0">
        <dgm:presLayoutVars>
          <dgm:dir/>
          <dgm:resizeHandles val="exact"/>
        </dgm:presLayoutVars>
      </dgm:prSet>
      <dgm:spPr/>
    </dgm:pt>
    <dgm:pt modelId="{5BD6EE22-1B01-4D3A-8A67-B06792F6B623}" type="pres">
      <dgm:prSet presAssocID="{557BF9FB-EFB7-4934-9C8C-33C306EAB523}" presName="composite" presStyleCnt="0"/>
      <dgm:spPr/>
    </dgm:pt>
    <dgm:pt modelId="{E71D97D3-217D-460E-ABA7-B5AC25EDF1D7}" type="pres">
      <dgm:prSet presAssocID="{557BF9FB-EFB7-4934-9C8C-33C306EAB523}" presName="rect1" presStyleLbl="trAlignAcc1" presStyleIdx="0" presStyleCnt="4">
        <dgm:presLayoutVars>
          <dgm:bulletEnabled val="1"/>
        </dgm:presLayoutVars>
      </dgm:prSet>
      <dgm:spPr/>
    </dgm:pt>
    <dgm:pt modelId="{F1B47C5A-F6E6-4A44-B561-718FB81091E6}" type="pres">
      <dgm:prSet presAssocID="{557BF9FB-EFB7-4934-9C8C-33C306EAB523}" presName="rect2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5000" r="-5000"/>
          </a:stretch>
        </a:blipFill>
        <a:ln>
          <a:solidFill>
            <a:srgbClr val="B1DCDF"/>
          </a:solidFill>
        </a:ln>
      </dgm:spPr>
    </dgm:pt>
    <dgm:pt modelId="{B98CD47C-AC6A-4E38-9796-D555B41A3E73}" type="pres">
      <dgm:prSet presAssocID="{7D1C2396-2465-443E-80B5-005784B42102}" presName="sibTrans" presStyleCnt="0"/>
      <dgm:spPr/>
    </dgm:pt>
    <dgm:pt modelId="{CA113FD2-58B8-4327-97CA-0521F87F39A5}" type="pres">
      <dgm:prSet presAssocID="{D7806B40-7E15-400B-BAC5-F2141B54CC58}" presName="composite" presStyleCnt="0"/>
      <dgm:spPr/>
    </dgm:pt>
    <dgm:pt modelId="{F490F86B-3EA2-4FB7-918C-47514BF6B3B8}" type="pres">
      <dgm:prSet presAssocID="{D7806B40-7E15-400B-BAC5-F2141B54CC58}" presName="rect1" presStyleLbl="trAlignAcc1" presStyleIdx="1" presStyleCnt="4">
        <dgm:presLayoutVars>
          <dgm:bulletEnabled val="1"/>
        </dgm:presLayoutVars>
      </dgm:prSet>
      <dgm:spPr/>
    </dgm:pt>
    <dgm:pt modelId="{E6277E2F-95F6-45F8-BF62-8374DC00A576}" type="pres">
      <dgm:prSet presAssocID="{D7806B40-7E15-400B-BAC5-F2141B54CC58}" presName="rect2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A4986471-2A29-4390-B1BB-7AA9EDB57C79}" type="pres">
      <dgm:prSet presAssocID="{31620EB2-D271-4374-B27C-3AC333B3AA1F}" presName="sibTrans" presStyleCnt="0"/>
      <dgm:spPr/>
    </dgm:pt>
    <dgm:pt modelId="{537165FB-5264-48F6-84CB-9BCECA4830F2}" type="pres">
      <dgm:prSet presAssocID="{B025C5EB-4879-4B34-A257-86B5863D1A6A}" presName="composite" presStyleCnt="0"/>
      <dgm:spPr/>
    </dgm:pt>
    <dgm:pt modelId="{5B3776AA-65FB-4717-9099-C5C886A95AD7}" type="pres">
      <dgm:prSet presAssocID="{B025C5EB-4879-4B34-A257-86B5863D1A6A}" presName="rect1" presStyleLbl="trAlignAcc1" presStyleIdx="2" presStyleCnt="4">
        <dgm:presLayoutVars>
          <dgm:bulletEnabled val="1"/>
        </dgm:presLayoutVars>
      </dgm:prSet>
      <dgm:spPr/>
    </dgm:pt>
    <dgm:pt modelId="{0AEBDE96-DB60-440B-A869-621C46C21007}" type="pres">
      <dgm:prSet presAssocID="{B025C5EB-4879-4B34-A257-86B5863D1A6A}" presName="rect2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</dgm:spPr>
    </dgm:pt>
    <dgm:pt modelId="{945BB41D-A552-4EB9-BC91-8F61972ECD0A}" type="pres">
      <dgm:prSet presAssocID="{074F3CA4-5761-41B1-AC8F-86D068928A78}" presName="sibTrans" presStyleCnt="0"/>
      <dgm:spPr/>
    </dgm:pt>
    <dgm:pt modelId="{5A64183B-489E-474E-8197-38889F34DB97}" type="pres">
      <dgm:prSet presAssocID="{71C298ED-0BEF-47FB-8B78-84DB25471400}" presName="composite" presStyleCnt="0"/>
      <dgm:spPr/>
    </dgm:pt>
    <dgm:pt modelId="{69FF9098-36C6-4DF7-A39B-D6E463E11BFE}" type="pres">
      <dgm:prSet presAssocID="{71C298ED-0BEF-47FB-8B78-84DB25471400}" presName="rect1" presStyleLbl="trAlignAcc1" presStyleIdx="3" presStyleCnt="4">
        <dgm:presLayoutVars>
          <dgm:bulletEnabled val="1"/>
        </dgm:presLayoutVars>
      </dgm:prSet>
      <dgm:spPr/>
    </dgm:pt>
    <dgm:pt modelId="{F916690C-EB2D-4B42-9730-F8D0B49D6AC7}" type="pres">
      <dgm:prSet presAssocID="{71C298ED-0BEF-47FB-8B78-84DB25471400}" presName="rect2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</dgm:spPr>
    </dgm:pt>
  </dgm:ptLst>
  <dgm:cxnLst>
    <dgm:cxn modelId="{EB5EBC02-3F15-40D1-BFB4-2C424D620DF0}" type="presOf" srcId="{B025C5EB-4879-4B34-A257-86B5863D1A6A}" destId="{5B3776AA-65FB-4717-9099-C5C886A95AD7}" srcOrd="0" destOrd="0" presId="urn:microsoft.com/office/officeart/2008/layout/PictureStrips"/>
    <dgm:cxn modelId="{803D290B-A573-437D-A99D-C1923ABB907F}" srcId="{71C298ED-0BEF-47FB-8B78-84DB25471400}" destId="{5A1A7FD0-5CDF-4559-9938-F777B518AABE}" srcOrd="0" destOrd="0" parTransId="{0E351D3C-7F34-4D2D-81CE-1027EBD8FEED}" sibTransId="{D8CAE8D1-3649-4D14-A7C6-5FF3822403A7}"/>
    <dgm:cxn modelId="{36BE690D-79B6-4539-929E-CEC36FF1519F}" type="presOf" srcId="{6FB324DE-802B-4A33-A0CE-49E710C071F6}" destId="{E71D97D3-217D-460E-ABA7-B5AC25EDF1D7}" srcOrd="0" destOrd="1" presId="urn:microsoft.com/office/officeart/2008/layout/PictureStrips"/>
    <dgm:cxn modelId="{18CC032F-EECB-4BCF-931D-FCC379387A79}" srcId="{D9811BE1-B838-46E2-AD0C-887836F6FAFF}" destId="{D7806B40-7E15-400B-BAC5-F2141B54CC58}" srcOrd="1" destOrd="0" parTransId="{F6012976-CDCF-402C-88BD-6E999F957C27}" sibTransId="{31620EB2-D271-4374-B27C-3AC333B3AA1F}"/>
    <dgm:cxn modelId="{00597365-EE08-41B1-B49B-95029C5FB5F0}" type="presOf" srcId="{D7806B40-7E15-400B-BAC5-F2141B54CC58}" destId="{F490F86B-3EA2-4FB7-918C-47514BF6B3B8}" srcOrd="0" destOrd="0" presId="urn:microsoft.com/office/officeart/2008/layout/PictureStrips"/>
    <dgm:cxn modelId="{CDAAEE69-921B-46F1-B57B-489618107177}" srcId="{D9811BE1-B838-46E2-AD0C-887836F6FAFF}" destId="{71C298ED-0BEF-47FB-8B78-84DB25471400}" srcOrd="3" destOrd="0" parTransId="{B4012465-7991-4806-AAB2-1AADCECE556A}" sibTransId="{13E2F646-0E25-4267-904F-CD6F6A6C7958}"/>
    <dgm:cxn modelId="{6CD8954A-3841-4931-8CE7-F2AC554B8ED8}" type="presOf" srcId="{AC3D18A1-406A-447B-8204-874447F745CF}" destId="{F490F86B-3EA2-4FB7-918C-47514BF6B3B8}" srcOrd="0" destOrd="1" presId="urn:microsoft.com/office/officeart/2008/layout/PictureStrips"/>
    <dgm:cxn modelId="{FD7D5672-48BD-4729-9CE5-3C4729C59023}" srcId="{557BF9FB-EFB7-4934-9C8C-33C306EAB523}" destId="{6FB324DE-802B-4A33-A0CE-49E710C071F6}" srcOrd="0" destOrd="0" parTransId="{CBD18D43-0616-42F2-9015-05BEE6154292}" sibTransId="{D704834A-FE20-442F-AB01-45A1D5ED693A}"/>
    <dgm:cxn modelId="{55EBEA5A-9F85-4F79-ACAD-91EC26A88811}" type="presOf" srcId="{71C298ED-0BEF-47FB-8B78-84DB25471400}" destId="{69FF9098-36C6-4DF7-A39B-D6E463E11BFE}" srcOrd="0" destOrd="0" presId="urn:microsoft.com/office/officeart/2008/layout/PictureStrips"/>
    <dgm:cxn modelId="{74AE517C-972B-447E-847F-A75EA66CD61C}" type="presOf" srcId="{DA3802E5-344D-4D91-B637-B63A8C8BA19A}" destId="{5B3776AA-65FB-4717-9099-C5C886A95AD7}" srcOrd="0" destOrd="1" presId="urn:microsoft.com/office/officeart/2008/layout/PictureStrips"/>
    <dgm:cxn modelId="{F985247F-3AB9-4BBB-9D08-592DB08B88A8}" srcId="{D9811BE1-B838-46E2-AD0C-887836F6FAFF}" destId="{557BF9FB-EFB7-4934-9C8C-33C306EAB523}" srcOrd="0" destOrd="0" parTransId="{D649FE64-BEF2-4153-9F2E-77234C1195BF}" sibTransId="{7D1C2396-2465-443E-80B5-005784B42102}"/>
    <dgm:cxn modelId="{0C7F9082-416F-4BEC-AE87-E94BD4FC26A3}" type="presOf" srcId="{D9811BE1-B838-46E2-AD0C-887836F6FAFF}" destId="{6C7F3FA8-7082-4A0E-A551-C038A20DD934}" srcOrd="0" destOrd="0" presId="urn:microsoft.com/office/officeart/2008/layout/PictureStrips"/>
    <dgm:cxn modelId="{C5684AA7-55AC-442C-934F-BE73F1A1188D}" type="presOf" srcId="{5A1A7FD0-5CDF-4559-9938-F777B518AABE}" destId="{69FF9098-36C6-4DF7-A39B-D6E463E11BFE}" srcOrd="0" destOrd="1" presId="urn:microsoft.com/office/officeart/2008/layout/PictureStrips"/>
    <dgm:cxn modelId="{B284C6B0-C82D-4B89-9DFC-6FBDC874A270}" srcId="{D9811BE1-B838-46E2-AD0C-887836F6FAFF}" destId="{B025C5EB-4879-4B34-A257-86B5863D1A6A}" srcOrd="2" destOrd="0" parTransId="{23888166-3A30-431D-97AA-6206E82C3879}" sibTransId="{074F3CA4-5761-41B1-AC8F-86D068928A78}"/>
    <dgm:cxn modelId="{4BCEE2D6-1DC7-4EC6-94E4-C5B57A74A591}" srcId="{B025C5EB-4879-4B34-A257-86B5863D1A6A}" destId="{DA3802E5-344D-4D91-B637-B63A8C8BA19A}" srcOrd="0" destOrd="0" parTransId="{4491FDEF-94C3-4DB1-B3E4-A52861F25EA4}" sibTransId="{C7E76A82-2D3B-4780-A185-11F89495A0BC}"/>
    <dgm:cxn modelId="{1E4986DC-7C15-47CE-AFBA-1C4D5BFACDFB}" type="presOf" srcId="{557BF9FB-EFB7-4934-9C8C-33C306EAB523}" destId="{E71D97D3-217D-460E-ABA7-B5AC25EDF1D7}" srcOrd="0" destOrd="0" presId="urn:microsoft.com/office/officeart/2008/layout/PictureStrips"/>
    <dgm:cxn modelId="{9D0BA8F3-AB85-4D5E-B073-3AE59BD6F1B8}" srcId="{D7806B40-7E15-400B-BAC5-F2141B54CC58}" destId="{AC3D18A1-406A-447B-8204-874447F745CF}" srcOrd="0" destOrd="0" parTransId="{1EF2F164-A730-45CE-8EAC-95C11965C5F4}" sibTransId="{7F54D27C-7737-421B-9B8D-C483128C8394}"/>
    <dgm:cxn modelId="{4C8233CB-6793-48E6-947F-2FD3C82099BE}" type="presParOf" srcId="{6C7F3FA8-7082-4A0E-A551-C038A20DD934}" destId="{5BD6EE22-1B01-4D3A-8A67-B06792F6B623}" srcOrd="0" destOrd="0" presId="urn:microsoft.com/office/officeart/2008/layout/PictureStrips"/>
    <dgm:cxn modelId="{30F7A7F7-D121-4F5B-B723-E99481E70159}" type="presParOf" srcId="{5BD6EE22-1B01-4D3A-8A67-B06792F6B623}" destId="{E71D97D3-217D-460E-ABA7-B5AC25EDF1D7}" srcOrd="0" destOrd="0" presId="urn:microsoft.com/office/officeart/2008/layout/PictureStrips"/>
    <dgm:cxn modelId="{9383A4FD-104F-4D48-A974-3AFD4C4C72CE}" type="presParOf" srcId="{5BD6EE22-1B01-4D3A-8A67-B06792F6B623}" destId="{F1B47C5A-F6E6-4A44-B561-718FB81091E6}" srcOrd="1" destOrd="0" presId="urn:microsoft.com/office/officeart/2008/layout/PictureStrips"/>
    <dgm:cxn modelId="{A814E436-3A7E-4517-81AD-EE1283803E26}" type="presParOf" srcId="{6C7F3FA8-7082-4A0E-A551-C038A20DD934}" destId="{B98CD47C-AC6A-4E38-9796-D555B41A3E73}" srcOrd="1" destOrd="0" presId="urn:microsoft.com/office/officeart/2008/layout/PictureStrips"/>
    <dgm:cxn modelId="{54A89847-A997-47F7-952D-96997AA4A7FF}" type="presParOf" srcId="{6C7F3FA8-7082-4A0E-A551-C038A20DD934}" destId="{CA113FD2-58B8-4327-97CA-0521F87F39A5}" srcOrd="2" destOrd="0" presId="urn:microsoft.com/office/officeart/2008/layout/PictureStrips"/>
    <dgm:cxn modelId="{7DB3300F-D179-4387-ABB5-A168A09984A2}" type="presParOf" srcId="{CA113FD2-58B8-4327-97CA-0521F87F39A5}" destId="{F490F86B-3EA2-4FB7-918C-47514BF6B3B8}" srcOrd="0" destOrd="0" presId="urn:microsoft.com/office/officeart/2008/layout/PictureStrips"/>
    <dgm:cxn modelId="{568B6AFE-4DE5-4879-A964-262B3DFCDBCE}" type="presParOf" srcId="{CA113FD2-58B8-4327-97CA-0521F87F39A5}" destId="{E6277E2F-95F6-45F8-BF62-8374DC00A576}" srcOrd="1" destOrd="0" presId="urn:microsoft.com/office/officeart/2008/layout/PictureStrips"/>
    <dgm:cxn modelId="{102D1686-25D5-42B3-81C4-363E3BBE9CD7}" type="presParOf" srcId="{6C7F3FA8-7082-4A0E-A551-C038A20DD934}" destId="{A4986471-2A29-4390-B1BB-7AA9EDB57C79}" srcOrd="3" destOrd="0" presId="urn:microsoft.com/office/officeart/2008/layout/PictureStrips"/>
    <dgm:cxn modelId="{119DB9D6-E486-4290-BA3F-732EEB3E80C5}" type="presParOf" srcId="{6C7F3FA8-7082-4A0E-A551-C038A20DD934}" destId="{537165FB-5264-48F6-84CB-9BCECA4830F2}" srcOrd="4" destOrd="0" presId="urn:microsoft.com/office/officeart/2008/layout/PictureStrips"/>
    <dgm:cxn modelId="{25279DCE-58A0-4855-97FB-7885633D0201}" type="presParOf" srcId="{537165FB-5264-48F6-84CB-9BCECA4830F2}" destId="{5B3776AA-65FB-4717-9099-C5C886A95AD7}" srcOrd="0" destOrd="0" presId="urn:microsoft.com/office/officeart/2008/layout/PictureStrips"/>
    <dgm:cxn modelId="{84AC5431-1CA6-4D7E-A01E-270513F3E000}" type="presParOf" srcId="{537165FB-5264-48F6-84CB-9BCECA4830F2}" destId="{0AEBDE96-DB60-440B-A869-621C46C21007}" srcOrd="1" destOrd="0" presId="urn:microsoft.com/office/officeart/2008/layout/PictureStrips"/>
    <dgm:cxn modelId="{E77119C0-57D7-4F4C-9532-64D85A852FE1}" type="presParOf" srcId="{6C7F3FA8-7082-4A0E-A551-C038A20DD934}" destId="{945BB41D-A552-4EB9-BC91-8F61972ECD0A}" srcOrd="5" destOrd="0" presId="urn:microsoft.com/office/officeart/2008/layout/PictureStrips"/>
    <dgm:cxn modelId="{6FCF92E5-AA6B-4468-B6EC-E9DF12852DCC}" type="presParOf" srcId="{6C7F3FA8-7082-4A0E-A551-C038A20DD934}" destId="{5A64183B-489E-474E-8197-38889F34DB97}" srcOrd="6" destOrd="0" presId="urn:microsoft.com/office/officeart/2008/layout/PictureStrips"/>
    <dgm:cxn modelId="{7F4A2C29-224F-4912-9B0C-2B22518E54FF}" type="presParOf" srcId="{5A64183B-489E-474E-8197-38889F34DB97}" destId="{69FF9098-36C6-4DF7-A39B-D6E463E11BFE}" srcOrd="0" destOrd="0" presId="urn:microsoft.com/office/officeart/2008/layout/PictureStrips"/>
    <dgm:cxn modelId="{052CC6A9-7BE8-4327-AB18-B4C9EE75C2E3}" type="presParOf" srcId="{5A64183B-489E-474E-8197-38889F34DB97}" destId="{F916690C-EB2D-4B42-9730-F8D0B49D6AC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3051E-6644-4817-A9C5-CA51C3874FA5}">
      <dsp:nvSpPr>
        <dsp:cNvPr id="0" name=""/>
        <dsp:cNvSpPr/>
      </dsp:nvSpPr>
      <dsp:spPr>
        <a:xfrm>
          <a:off x="-7392096" y="-1129741"/>
          <a:ext cx="8796354" cy="8796354"/>
        </a:xfrm>
        <a:prstGeom prst="blockArc">
          <a:avLst>
            <a:gd name="adj1" fmla="val 18900000"/>
            <a:gd name="adj2" fmla="val 2700000"/>
            <a:gd name="adj3" fmla="val 24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FD67A-255D-4893-9937-A1C16F1AEF64}">
      <dsp:nvSpPr>
        <dsp:cNvPr id="0" name=""/>
        <dsp:cNvSpPr/>
      </dsp:nvSpPr>
      <dsp:spPr>
        <a:xfrm>
          <a:off x="734632" y="502554"/>
          <a:ext cx="8046610" cy="100563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8221" tIns="35560" rIns="35560" bIns="3556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latin typeface="Bodoni 72 Book"/>
            </a:rPr>
            <a:t>Cambiamenti climatici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Bodoni 72 Book"/>
            </a:rPr>
            <a:t> Il clima in Italia e nel Distretto del fiume Po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Bodoni 72 Book"/>
            </a:rPr>
            <a:t> Precipitazioni medie annue osservate 1951-2022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t-IT" sz="1050" kern="1200" dirty="0">
              <a:latin typeface="Bodoni 72 Book"/>
            </a:rPr>
            <a:t>Tempo e clima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Bodoni 72 Book"/>
            </a:rPr>
            <a:t>Scenari futuri: precipitazioni e temperature</a:t>
          </a:r>
        </a:p>
      </dsp:txBody>
      <dsp:txXfrm>
        <a:off x="734632" y="502554"/>
        <a:ext cx="8046610" cy="1005632"/>
      </dsp:txXfrm>
    </dsp:sp>
    <dsp:sp modelId="{22BEBAA8-43E9-4524-89B9-A0734B52A5A9}">
      <dsp:nvSpPr>
        <dsp:cNvPr id="0" name=""/>
        <dsp:cNvSpPr/>
      </dsp:nvSpPr>
      <dsp:spPr>
        <a:xfrm>
          <a:off x="106112" y="376850"/>
          <a:ext cx="1257040" cy="12570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4B483-4247-4EEC-BAC1-CBDC971FE9F5}">
      <dsp:nvSpPr>
        <dsp:cNvPr id="0" name=""/>
        <dsp:cNvSpPr/>
      </dsp:nvSpPr>
      <dsp:spPr>
        <a:xfrm>
          <a:off x="1311184" y="2011264"/>
          <a:ext cx="7470058" cy="1005632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8221" tIns="45720" rIns="45720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latin typeface="Bodoni 72 Book"/>
            </a:rPr>
            <a:t>Risorsa idrica disponibilità ed utilizzi nel Distretto del fiume Po</a:t>
          </a:r>
          <a:endParaRPr lang="it-IT" sz="1800" kern="1200" dirty="0">
            <a:latin typeface="Bodoni 72 Book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kern="1200" dirty="0">
              <a:latin typeface="Bodoni 72 Book"/>
            </a:rPr>
            <a:t> Disponibilità idrica ultimo trentennio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kern="1200" dirty="0">
              <a:latin typeface="Bodoni 72 Book"/>
            </a:rPr>
            <a:t> Utilizzi della risorsa idrica</a:t>
          </a:r>
        </a:p>
      </dsp:txBody>
      <dsp:txXfrm>
        <a:off x="1311184" y="2011264"/>
        <a:ext cx="7470058" cy="1005632"/>
      </dsp:txXfrm>
    </dsp:sp>
    <dsp:sp modelId="{B5E4F983-E194-4C31-9CBC-A1B4FFDE7BB1}">
      <dsp:nvSpPr>
        <dsp:cNvPr id="0" name=""/>
        <dsp:cNvSpPr/>
      </dsp:nvSpPr>
      <dsp:spPr>
        <a:xfrm>
          <a:off x="682664" y="1885560"/>
          <a:ext cx="1257040" cy="12570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E4055-40EC-4672-B9F4-63EBA535E974}">
      <dsp:nvSpPr>
        <dsp:cNvPr id="0" name=""/>
        <dsp:cNvSpPr/>
      </dsp:nvSpPr>
      <dsp:spPr>
        <a:xfrm>
          <a:off x="1311184" y="3519974"/>
          <a:ext cx="7470058" cy="1005632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8221" tIns="35560" rIns="35560" bIns="3556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latin typeface="Bodoni 72 Book"/>
            </a:rPr>
            <a:t>Autorità di Bacino Distrettuale del fiume Po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Bodoni 72 Book"/>
            </a:rPr>
            <a:t>L’ente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Bodoni 72 Book"/>
            </a:rPr>
            <a:t>L’attività di pianificazione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Bodoni 72 Book"/>
            </a:rPr>
            <a:t>Il monitoraggio, la previsione e la gestione della risorsa idrica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kern="1200" dirty="0">
              <a:latin typeface="Bodoni 72 Book"/>
            </a:rPr>
            <a:t>Osservatorio Permanente sugli utilizzi idrici nel Distretto del fiume Po</a:t>
          </a:r>
        </a:p>
      </dsp:txBody>
      <dsp:txXfrm>
        <a:off x="1311184" y="3519974"/>
        <a:ext cx="7470058" cy="1005632"/>
      </dsp:txXfrm>
    </dsp:sp>
    <dsp:sp modelId="{2BA378CB-121E-4776-83D4-CFB923DA5CF4}">
      <dsp:nvSpPr>
        <dsp:cNvPr id="0" name=""/>
        <dsp:cNvSpPr/>
      </dsp:nvSpPr>
      <dsp:spPr>
        <a:xfrm>
          <a:off x="682664" y="3394270"/>
          <a:ext cx="1257040" cy="12570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8BDC8-716A-476E-BF61-E5D9E57B0F6E}">
      <dsp:nvSpPr>
        <dsp:cNvPr id="0" name=""/>
        <dsp:cNvSpPr/>
      </dsp:nvSpPr>
      <dsp:spPr>
        <a:xfrm>
          <a:off x="734632" y="5028684"/>
          <a:ext cx="8046610" cy="1005632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8221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>
              <a:latin typeface="Bodoni 72 Book"/>
            </a:rPr>
            <a:t>Il Progetto LIFE CLIMAX PO</a:t>
          </a:r>
        </a:p>
      </dsp:txBody>
      <dsp:txXfrm>
        <a:off x="734632" y="5028684"/>
        <a:ext cx="8046610" cy="1005632"/>
      </dsp:txXfrm>
    </dsp:sp>
    <dsp:sp modelId="{67AC8710-030B-4BF6-BA9B-D43C9201514C}">
      <dsp:nvSpPr>
        <dsp:cNvPr id="0" name=""/>
        <dsp:cNvSpPr/>
      </dsp:nvSpPr>
      <dsp:spPr>
        <a:xfrm>
          <a:off x="106112" y="4902980"/>
          <a:ext cx="1257040" cy="12570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0306C-314B-401E-97AF-64C32E26AE7A}">
      <dsp:nvSpPr>
        <dsp:cNvPr id="0" name=""/>
        <dsp:cNvSpPr/>
      </dsp:nvSpPr>
      <dsp:spPr>
        <a:xfrm>
          <a:off x="6147" y="333860"/>
          <a:ext cx="3087688" cy="363257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CC211-C60D-4077-B46B-187492928EC0}">
      <dsp:nvSpPr>
        <dsp:cNvPr id="0" name=""/>
        <dsp:cNvSpPr/>
      </dsp:nvSpPr>
      <dsp:spPr>
        <a:xfrm>
          <a:off x="160532" y="479163"/>
          <a:ext cx="2778919" cy="236117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E7E3F2-30A0-4732-9862-9EE34C92DA48}">
      <dsp:nvSpPr>
        <dsp:cNvPr id="0" name=""/>
        <dsp:cNvSpPr/>
      </dsp:nvSpPr>
      <dsp:spPr>
        <a:xfrm>
          <a:off x="160532" y="2840337"/>
          <a:ext cx="2778919" cy="980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>
              <a:solidFill>
                <a:schemeClr val="accent5">
                  <a:lumMod val="50000"/>
                </a:schemeClr>
              </a:solidFill>
            </a:rPr>
            <a:t>Grandi Laghi alpini</a:t>
          </a:r>
          <a:r>
            <a:rPr lang="it-IT" sz="1500" kern="1200">
              <a:solidFill>
                <a:schemeClr val="accent5">
                  <a:lumMod val="50000"/>
                </a:schemeClr>
              </a:solidFill>
            </a:rPr>
            <a:t> </a:t>
          </a:r>
          <a:br>
            <a:rPr lang="it-IT" sz="1500" kern="1200">
              <a:solidFill>
                <a:schemeClr val="accent5">
                  <a:lumMod val="50000"/>
                </a:schemeClr>
              </a:solidFill>
            </a:rPr>
          </a:br>
          <a:r>
            <a:rPr lang="it-IT" sz="1500" kern="1200">
              <a:solidFill>
                <a:schemeClr val="accent5">
                  <a:lumMod val="50000"/>
                </a:schemeClr>
              </a:solidFill>
            </a:rPr>
            <a:t>ottimizzazione della gestione della risorsa idrica</a:t>
          </a:r>
        </a:p>
      </dsp:txBody>
      <dsp:txXfrm>
        <a:off x="160532" y="2840337"/>
        <a:ext cx="2778919" cy="980795"/>
      </dsp:txXfrm>
    </dsp:sp>
    <dsp:sp modelId="{8CCA547F-DBEF-4D83-8514-1AB9BEAAE855}">
      <dsp:nvSpPr>
        <dsp:cNvPr id="0" name=""/>
        <dsp:cNvSpPr/>
      </dsp:nvSpPr>
      <dsp:spPr>
        <a:xfrm>
          <a:off x="4036632" y="333860"/>
          <a:ext cx="3087688" cy="363257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F4C4E-DD67-4D61-8536-1D39A3A81154}">
      <dsp:nvSpPr>
        <dsp:cNvPr id="0" name=""/>
        <dsp:cNvSpPr/>
      </dsp:nvSpPr>
      <dsp:spPr>
        <a:xfrm>
          <a:off x="4191016" y="479163"/>
          <a:ext cx="2778919" cy="236117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9000" b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0533537-FE17-4531-8627-3F38F7B8556E}">
      <dsp:nvSpPr>
        <dsp:cNvPr id="0" name=""/>
        <dsp:cNvSpPr/>
      </dsp:nvSpPr>
      <dsp:spPr>
        <a:xfrm>
          <a:off x="4191016" y="2840337"/>
          <a:ext cx="2778919" cy="980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>
              <a:solidFill>
                <a:schemeClr val="accent5">
                  <a:lumMod val="50000"/>
                </a:schemeClr>
              </a:solidFill>
            </a:rPr>
            <a:t>Invasi artificiali</a:t>
          </a:r>
          <a:r>
            <a:rPr lang="it-IT" sz="1500" kern="1200">
              <a:solidFill>
                <a:schemeClr val="accent5">
                  <a:lumMod val="50000"/>
                </a:schemeClr>
              </a:solidFill>
            </a:rPr>
            <a:t> </a:t>
          </a:r>
          <a:br>
            <a:rPr lang="it-IT" sz="1500" kern="1200">
              <a:solidFill>
                <a:schemeClr val="accent5">
                  <a:lumMod val="50000"/>
                </a:schemeClr>
              </a:solidFill>
            </a:rPr>
          </a:br>
          <a:r>
            <a:rPr lang="it-IT" sz="1500" kern="1200">
              <a:solidFill>
                <a:schemeClr val="accent5">
                  <a:lumMod val="50000"/>
                </a:schemeClr>
              </a:solidFill>
            </a:rPr>
            <a:t>ottimizzazione della gestione della risorsa idrica e dei sedimenti</a:t>
          </a:r>
        </a:p>
      </dsp:txBody>
      <dsp:txXfrm>
        <a:off x="4191016" y="2840337"/>
        <a:ext cx="2778919" cy="980795"/>
      </dsp:txXfrm>
    </dsp:sp>
    <dsp:sp modelId="{4811B0FB-70FC-476B-AE12-422232BC8250}">
      <dsp:nvSpPr>
        <dsp:cNvPr id="0" name=""/>
        <dsp:cNvSpPr/>
      </dsp:nvSpPr>
      <dsp:spPr>
        <a:xfrm>
          <a:off x="8067116" y="333860"/>
          <a:ext cx="3087688" cy="363257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EF5321-1428-4E37-BF66-A1BC67BF10C3}">
      <dsp:nvSpPr>
        <dsp:cNvPr id="0" name=""/>
        <dsp:cNvSpPr/>
      </dsp:nvSpPr>
      <dsp:spPr>
        <a:xfrm>
          <a:off x="8221500" y="479163"/>
          <a:ext cx="2778919" cy="236117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9000" r="-1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91AEA9B-FD22-4F53-B9BB-35F211F2162A}">
      <dsp:nvSpPr>
        <dsp:cNvPr id="0" name=""/>
        <dsp:cNvSpPr/>
      </dsp:nvSpPr>
      <dsp:spPr>
        <a:xfrm>
          <a:off x="8221500" y="2840337"/>
          <a:ext cx="2778919" cy="980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>
              <a:solidFill>
                <a:schemeClr val="accent5">
                  <a:lumMod val="50000"/>
                </a:schemeClr>
              </a:solidFill>
            </a:rPr>
            <a:t>Aggiornamento e potenziamento </a:t>
          </a:r>
          <a:r>
            <a:rPr lang="it-IT" sz="1500" kern="1200" dirty="0">
              <a:solidFill>
                <a:schemeClr val="accent5">
                  <a:lumMod val="50000"/>
                </a:schemeClr>
              </a:solidFill>
            </a:rPr>
            <a:t>degli strumenti di monitoraggio e previsione a supporto della gestione della risorsa idrica</a:t>
          </a:r>
        </a:p>
      </dsp:txBody>
      <dsp:txXfrm>
        <a:off x="8221500" y="2840337"/>
        <a:ext cx="2778919" cy="9807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0306C-314B-401E-97AF-64C32E26AE7A}">
      <dsp:nvSpPr>
        <dsp:cNvPr id="0" name=""/>
        <dsp:cNvSpPr/>
      </dsp:nvSpPr>
      <dsp:spPr>
        <a:xfrm>
          <a:off x="1650779" y="0"/>
          <a:ext cx="3708787" cy="43632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CC211-C60D-4077-B46B-187492928EC0}">
      <dsp:nvSpPr>
        <dsp:cNvPr id="0" name=""/>
        <dsp:cNvSpPr/>
      </dsp:nvSpPr>
      <dsp:spPr>
        <a:xfrm>
          <a:off x="1843598" y="174531"/>
          <a:ext cx="3337908" cy="283613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5B199B6-545D-4A7B-87CD-700FFFB7BC37}">
      <dsp:nvSpPr>
        <dsp:cNvPr id="0" name=""/>
        <dsp:cNvSpPr/>
      </dsp:nvSpPr>
      <dsp:spPr>
        <a:xfrm>
          <a:off x="1843598" y="3447025"/>
          <a:ext cx="3337908" cy="741722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solidFill>
                <a:schemeClr val="bg1"/>
              </a:solidFill>
            </a:rPr>
            <a:t>Kick-off Meeting </a:t>
          </a:r>
        </a:p>
      </dsp:txBody>
      <dsp:txXfrm>
        <a:off x="1843598" y="3447025"/>
        <a:ext cx="3337908" cy="741722"/>
      </dsp:txXfrm>
    </dsp:sp>
    <dsp:sp modelId="{46E7E3F2-30A0-4732-9862-9EE34C92DA48}">
      <dsp:nvSpPr>
        <dsp:cNvPr id="0" name=""/>
        <dsp:cNvSpPr/>
      </dsp:nvSpPr>
      <dsp:spPr>
        <a:xfrm>
          <a:off x="1834419" y="3047369"/>
          <a:ext cx="3337908" cy="436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>
              <a:solidFill>
                <a:schemeClr val="tx2">
                  <a:lumMod val="50000"/>
                </a:schemeClr>
              </a:solidFill>
            </a:rPr>
            <a:t>📍</a:t>
          </a:r>
          <a:r>
            <a:rPr lang="it-IT" sz="800" kern="1200">
              <a:solidFill>
                <a:schemeClr val="accent5">
                  <a:lumMod val="50000"/>
                </a:schemeClr>
              </a:solidFill>
            </a:rPr>
            <a:t>Roma - Camera dei deputati</a:t>
          </a:r>
          <a:br>
            <a:rPr lang="it-IT" sz="800" kern="1200">
              <a:solidFill>
                <a:schemeClr val="accent5">
                  <a:lumMod val="50000"/>
                </a:schemeClr>
              </a:solidFill>
            </a:rPr>
          </a:br>
          <a:r>
            <a:rPr lang="it-IT" sz="800" kern="1200">
              <a:solidFill>
                <a:schemeClr val="accent5">
                  <a:lumMod val="50000"/>
                </a:schemeClr>
              </a:solidFill>
            </a:rPr>
            <a:t>30/31 marzo 2023</a:t>
          </a:r>
        </a:p>
      </dsp:txBody>
      <dsp:txXfrm>
        <a:off x="1834419" y="3047369"/>
        <a:ext cx="3337908" cy="436362"/>
      </dsp:txXfrm>
    </dsp:sp>
    <dsp:sp modelId="{8CCA547F-DBEF-4D83-8514-1AB9BEAAE855}">
      <dsp:nvSpPr>
        <dsp:cNvPr id="0" name=""/>
        <dsp:cNvSpPr/>
      </dsp:nvSpPr>
      <dsp:spPr>
        <a:xfrm>
          <a:off x="6564315" y="176254"/>
          <a:ext cx="3338316" cy="2837571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 l="-14000" r="-14000"/>
          </a:stretch>
        </a:blip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F4C4E-DD67-4D61-8536-1D39A3A81154}">
      <dsp:nvSpPr>
        <dsp:cNvPr id="0" name=""/>
        <dsp:cNvSpPr/>
      </dsp:nvSpPr>
      <dsp:spPr>
        <a:xfrm>
          <a:off x="6518642" y="231934"/>
          <a:ext cx="3337908" cy="2836131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409FD1C-2E3E-4405-A094-0BBD621084B5}">
      <dsp:nvSpPr>
        <dsp:cNvPr id="0" name=""/>
        <dsp:cNvSpPr/>
      </dsp:nvSpPr>
      <dsp:spPr>
        <a:xfrm>
          <a:off x="6518642" y="3447025"/>
          <a:ext cx="3337908" cy="741722"/>
        </a:xfrm>
        <a:prstGeom prst="rect">
          <a:avLst/>
        </a:prstGeom>
        <a:solidFill>
          <a:srgbClr val="4472C4">
            <a:alpha val="9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4° Meeting di Progetto</a:t>
          </a:r>
        </a:p>
      </dsp:txBody>
      <dsp:txXfrm>
        <a:off x="6518642" y="3447025"/>
        <a:ext cx="3337908" cy="741722"/>
      </dsp:txXfrm>
    </dsp:sp>
    <dsp:sp modelId="{30533537-FE17-4531-8627-3F38F7B8556E}">
      <dsp:nvSpPr>
        <dsp:cNvPr id="0" name=""/>
        <dsp:cNvSpPr/>
      </dsp:nvSpPr>
      <dsp:spPr>
        <a:xfrm>
          <a:off x="6504188" y="3056546"/>
          <a:ext cx="3337908" cy="436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>
              <a:solidFill>
                <a:schemeClr val="tx2">
                  <a:lumMod val="50000"/>
                </a:schemeClr>
              </a:solidFill>
            </a:rPr>
            <a:t>📍Milano, 12 e 13 novembre 2024</a:t>
          </a:r>
          <a:endParaRPr lang="it-IT" sz="17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6504188" y="3056546"/>
        <a:ext cx="3337908" cy="4363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EF4305-BD35-4BA0-AFDB-1F5CD6B5E6D0}">
      <dsp:nvSpPr>
        <dsp:cNvPr id="0" name=""/>
        <dsp:cNvSpPr/>
      </dsp:nvSpPr>
      <dsp:spPr>
        <a:xfrm rot="5400000">
          <a:off x="-221158" y="221205"/>
          <a:ext cx="1474390" cy="10320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/>
            <a:t>Ministero dell’Ambiente e della Sicurezza Energetica</a:t>
          </a:r>
        </a:p>
      </dsp:txBody>
      <dsp:txXfrm rot="-5400000">
        <a:off x="1" y="516084"/>
        <a:ext cx="1032073" cy="442317"/>
      </dsp:txXfrm>
    </dsp:sp>
    <dsp:sp modelId="{45561B21-EF7F-49AA-8A95-B9416D684622}">
      <dsp:nvSpPr>
        <dsp:cNvPr id="0" name=""/>
        <dsp:cNvSpPr/>
      </dsp:nvSpPr>
      <dsp:spPr>
        <a:xfrm rot="5400000">
          <a:off x="2888255" y="-1893583"/>
          <a:ext cx="958353" cy="47804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635A3-8C94-4CCC-88B1-F58AECDB3602}">
      <dsp:nvSpPr>
        <dsp:cNvPr id="0" name=""/>
        <dsp:cNvSpPr/>
      </dsp:nvSpPr>
      <dsp:spPr>
        <a:xfrm rot="5400000">
          <a:off x="-221158" y="1499684"/>
          <a:ext cx="1474390" cy="10320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/>
            <a:t>Autorità di Bacino Distrettuale del fiume Po</a:t>
          </a:r>
        </a:p>
      </dsp:txBody>
      <dsp:txXfrm rot="-5400000">
        <a:off x="1" y="1794563"/>
        <a:ext cx="1032073" cy="442317"/>
      </dsp:txXfrm>
    </dsp:sp>
    <dsp:sp modelId="{00C926B5-118B-45B7-B793-9309D7317087}">
      <dsp:nvSpPr>
        <dsp:cNvPr id="0" name=""/>
        <dsp:cNvSpPr/>
      </dsp:nvSpPr>
      <dsp:spPr>
        <a:xfrm rot="5400000">
          <a:off x="2943135" y="-632535"/>
          <a:ext cx="958353" cy="47804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2BB8B-69A0-4960-837B-FCBD20B03D2D}">
      <dsp:nvSpPr>
        <dsp:cNvPr id="0" name=""/>
        <dsp:cNvSpPr/>
      </dsp:nvSpPr>
      <dsp:spPr>
        <a:xfrm rot="5400000">
          <a:off x="-221158" y="2778164"/>
          <a:ext cx="1474390" cy="10320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/>
            <a:t>Regioni</a:t>
          </a:r>
        </a:p>
      </dsp:txBody>
      <dsp:txXfrm rot="-5400000">
        <a:off x="1" y="3073043"/>
        <a:ext cx="1032073" cy="442317"/>
      </dsp:txXfrm>
    </dsp:sp>
    <dsp:sp modelId="{B35564C1-7FD9-4097-A540-535569E4E0BE}">
      <dsp:nvSpPr>
        <dsp:cNvPr id="0" name=""/>
        <dsp:cNvSpPr/>
      </dsp:nvSpPr>
      <dsp:spPr>
        <a:xfrm rot="5400000">
          <a:off x="2943135" y="645943"/>
          <a:ext cx="958353" cy="47804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616B67-4C8F-4E9D-907B-A05C0BABB72A}">
      <dsp:nvSpPr>
        <dsp:cNvPr id="0" name=""/>
        <dsp:cNvSpPr/>
      </dsp:nvSpPr>
      <dsp:spPr>
        <a:xfrm>
          <a:off x="224046" y="1699381"/>
          <a:ext cx="4348176" cy="135880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0364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Osservatorio Permanente sugli utilizzi idrici nel Distretto del fiume Po</a:t>
          </a:r>
        </a:p>
      </dsp:txBody>
      <dsp:txXfrm>
        <a:off x="224046" y="1699381"/>
        <a:ext cx="4348176" cy="1358805"/>
      </dsp:txXfrm>
    </dsp:sp>
    <dsp:sp modelId="{6613873E-2C99-4480-B5CF-E08E26CC855B}">
      <dsp:nvSpPr>
        <dsp:cNvPr id="0" name=""/>
        <dsp:cNvSpPr/>
      </dsp:nvSpPr>
      <dsp:spPr>
        <a:xfrm>
          <a:off x="4288" y="1780640"/>
          <a:ext cx="1028331" cy="87168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 w="63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B61F91-B047-4101-B253-5163CA5C68E6}">
      <dsp:nvSpPr>
        <dsp:cNvPr id="0" name=""/>
        <dsp:cNvSpPr/>
      </dsp:nvSpPr>
      <dsp:spPr>
        <a:xfrm>
          <a:off x="5055354" y="1699381"/>
          <a:ext cx="4348176" cy="135880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0364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Piano di Gestione Rischio alluvioni</a:t>
          </a:r>
        </a:p>
      </dsp:txBody>
      <dsp:txXfrm>
        <a:off x="5055354" y="1699381"/>
        <a:ext cx="4348176" cy="1358805"/>
      </dsp:txXfrm>
    </dsp:sp>
    <dsp:sp modelId="{8F04B4B9-FBB6-4988-9645-2792037D87A0}">
      <dsp:nvSpPr>
        <dsp:cNvPr id="0" name=""/>
        <dsp:cNvSpPr/>
      </dsp:nvSpPr>
      <dsp:spPr>
        <a:xfrm>
          <a:off x="4874180" y="1787295"/>
          <a:ext cx="951163" cy="85837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 w="63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3E2189A-E83C-41FB-AEB4-341A806CCDDC}">
      <dsp:nvSpPr>
        <dsp:cNvPr id="0" name=""/>
        <dsp:cNvSpPr/>
      </dsp:nvSpPr>
      <dsp:spPr>
        <a:xfrm>
          <a:off x="200607" y="3213694"/>
          <a:ext cx="4348176" cy="135880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0364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Piano di Gestione</a:t>
          </a:r>
        </a:p>
      </dsp:txBody>
      <dsp:txXfrm>
        <a:off x="200607" y="3213694"/>
        <a:ext cx="4348176" cy="1358805"/>
      </dsp:txXfrm>
    </dsp:sp>
    <dsp:sp modelId="{30D247FE-CB52-4C21-8E98-8E64746AC658}">
      <dsp:nvSpPr>
        <dsp:cNvPr id="0" name=""/>
        <dsp:cNvSpPr/>
      </dsp:nvSpPr>
      <dsp:spPr>
        <a:xfrm>
          <a:off x="27727" y="3301608"/>
          <a:ext cx="934575" cy="85837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0000" r="-20000"/>
          </a:stretch>
        </a:blipFill>
        <a:ln w="63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E1DF98-6870-4A1B-B6B2-B23A21773F7A}">
      <dsp:nvSpPr>
        <dsp:cNvPr id="0" name=""/>
        <dsp:cNvSpPr/>
      </dsp:nvSpPr>
      <dsp:spPr>
        <a:xfrm>
          <a:off x="5031915" y="3213694"/>
          <a:ext cx="4348176" cy="135880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0364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Piano di Bilancio Idrico</a:t>
          </a:r>
        </a:p>
      </dsp:txBody>
      <dsp:txXfrm>
        <a:off x="5031915" y="3213694"/>
        <a:ext cx="4348176" cy="1358805"/>
      </dsp:txXfrm>
    </dsp:sp>
    <dsp:sp modelId="{3245BC3C-DB2F-434C-BCB2-430FC79670AD}">
      <dsp:nvSpPr>
        <dsp:cNvPr id="0" name=""/>
        <dsp:cNvSpPr/>
      </dsp:nvSpPr>
      <dsp:spPr>
        <a:xfrm>
          <a:off x="4850741" y="3301237"/>
          <a:ext cx="951163" cy="85911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20000" r="-20000"/>
          </a:stretch>
        </a:blipFill>
        <a:ln w="63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E7112-8BA4-480E-8E06-720E531D1CFF}">
      <dsp:nvSpPr>
        <dsp:cNvPr id="0" name=""/>
        <dsp:cNvSpPr/>
      </dsp:nvSpPr>
      <dsp:spPr>
        <a:xfrm>
          <a:off x="0" y="306"/>
          <a:ext cx="1422400" cy="1004239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Barlow" panose="00000500000000000000" pitchFamily="2" charset="0"/>
            </a:rPr>
            <a:t>HEC-MHS</a:t>
          </a:r>
        </a:p>
      </dsp:txBody>
      <dsp:txXfrm>
        <a:off x="29413" y="29719"/>
        <a:ext cx="1363574" cy="945413"/>
      </dsp:txXfrm>
    </dsp:sp>
    <dsp:sp modelId="{1C22330F-4867-4969-B7D5-01ECF7FFCC1B}">
      <dsp:nvSpPr>
        <dsp:cNvPr id="0" name=""/>
        <dsp:cNvSpPr/>
      </dsp:nvSpPr>
      <dsp:spPr>
        <a:xfrm rot="5400000">
          <a:off x="522905" y="1029652"/>
          <a:ext cx="376589" cy="451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latin typeface="Barlow" panose="00000500000000000000" pitchFamily="2" charset="0"/>
          </a:endParaRPr>
        </a:p>
      </dsp:txBody>
      <dsp:txXfrm rot="-5400000">
        <a:off x="575628" y="1067311"/>
        <a:ext cx="271145" cy="263612"/>
      </dsp:txXfrm>
    </dsp:sp>
    <dsp:sp modelId="{7FC3A5EB-62A1-426D-AF91-E7B3F4234D50}">
      <dsp:nvSpPr>
        <dsp:cNvPr id="0" name=""/>
        <dsp:cNvSpPr/>
      </dsp:nvSpPr>
      <dsp:spPr>
        <a:xfrm>
          <a:off x="0" y="1506666"/>
          <a:ext cx="1422400" cy="1004239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19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Barlow" panose="00000500000000000000" pitchFamily="2" charset="0"/>
            </a:rPr>
            <a:t>HEC</a:t>
          </a:r>
        </a:p>
      </dsp:txBody>
      <dsp:txXfrm>
        <a:off x="29413" y="1536079"/>
        <a:ext cx="1363574" cy="9454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E7112-8BA4-480E-8E06-720E531D1CFF}">
      <dsp:nvSpPr>
        <dsp:cNvPr id="0" name=""/>
        <dsp:cNvSpPr/>
      </dsp:nvSpPr>
      <dsp:spPr>
        <a:xfrm>
          <a:off x="0" y="306"/>
          <a:ext cx="1422400" cy="1004239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Barlow" panose="00000500000000000000" pitchFamily="2" charset="0"/>
              <a:ea typeface="+mn-ea"/>
              <a:cs typeface="+mn-cs"/>
            </a:rPr>
            <a:t>DHI-NAM</a:t>
          </a:r>
        </a:p>
      </dsp:txBody>
      <dsp:txXfrm>
        <a:off x="29413" y="29719"/>
        <a:ext cx="1363574" cy="945413"/>
      </dsp:txXfrm>
    </dsp:sp>
    <dsp:sp modelId="{1C22330F-4867-4969-B7D5-01ECF7FFCC1B}">
      <dsp:nvSpPr>
        <dsp:cNvPr id="0" name=""/>
        <dsp:cNvSpPr/>
      </dsp:nvSpPr>
      <dsp:spPr>
        <a:xfrm rot="5400000">
          <a:off x="522905" y="1029652"/>
          <a:ext cx="376589" cy="451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latin typeface="Barlow" panose="00000500000000000000" pitchFamily="2" charset="0"/>
          </a:endParaRPr>
        </a:p>
      </dsp:txBody>
      <dsp:txXfrm rot="-5400000">
        <a:off x="575628" y="1067311"/>
        <a:ext cx="271145" cy="263612"/>
      </dsp:txXfrm>
    </dsp:sp>
    <dsp:sp modelId="{7FC3A5EB-62A1-426D-AF91-E7B3F4234D50}">
      <dsp:nvSpPr>
        <dsp:cNvPr id="0" name=""/>
        <dsp:cNvSpPr/>
      </dsp:nvSpPr>
      <dsp:spPr>
        <a:xfrm>
          <a:off x="0" y="1506666"/>
          <a:ext cx="1422400" cy="1004239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19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Barlow" panose="00000500000000000000" pitchFamily="2" charset="0"/>
            </a:rPr>
            <a:t>DHI-M11</a:t>
          </a:r>
        </a:p>
      </dsp:txBody>
      <dsp:txXfrm>
        <a:off x="29413" y="1536079"/>
        <a:ext cx="1363574" cy="9454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E7112-8BA4-480E-8E06-720E531D1CFF}">
      <dsp:nvSpPr>
        <dsp:cNvPr id="0" name=""/>
        <dsp:cNvSpPr/>
      </dsp:nvSpPr>
      <dsp:spPr>
        <a:xfrm>
          <a:off x="0" y="306"/>
          <a:ext cx="1422400" cy="1004239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Barlow" panose="00000500000000000000" pitchFamily="2" charset="0"/>
            </a:rPr>
            <a:t>TOPKAPI</a:t>
          </a:r>
        </a:p>
      </dsp:txBody>
      <dsp:txXfrm>
        <a:off x="29413" y="29719"/>
        <a:ext cx="1363574" cy="945413"/>
      </dsp:txXfrm>
    </dsp:sp>
    <dsp:sp modelId="{1C22330F-4867-4969-B7D5-01ECF7FFCC1B}">
      <dsp:nvSpPr>
        <dsp:cNvPr id="0" name=""/>
        <dsp:cNvSpPr/>
      </dsp:nvSpPr>
      <dsp:spPr>
        <a:xfrm rot="5400000">
          <a:off x="522905" y="1029652"/>
          <a:ext cx="376589" cy="451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latin typeface="Barlow" panose="00000500000000000000" pitchFamily="2" charset="0"/>
          </a:endParaRPr>
        </a:p>
      </dsp:txBody>
      <dsp:txXfrm rot="-5400000">
        <a:off x="575628" y="1067311"/>
        <a:ext cx="271145" cy="263612"/>
      </dsp:txXfrm>
    </dsp:sp>
    <dsp:sp modelId="{7FC3A5EB-62A1-426D-AF91-E7B3F4234D50}">
      <dsp:nvSpPr>
        <dsp:cNvPr id="0" name=""/>
        <dsp:cNvSpPr/>
      </dsp:nvSpPr>
      <dsp:spPr>
        <a:xfrm>
          <a:off x="0" y="1506666"/>
          <a:ext cx="1422400" cy="1004239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19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Barlow" panose="00000500000000000000" pitchFamily="2" charset="0"/>
            </a:rPr>
            <a:t>SOBEK</a:t>
          </a:r>
        </a:p>
      </dsp:txBody>
      <dsp:txXfrm>
        <a:off x="29413" y="1536079"/>
        <a:ext cx="1363574" cy="9454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E7112-8BA4-480E-8E06-720E531D1CFF}">
      <dsp:nvSpPr>
        <dsp:cNvPr id="0" name=""/>
        <dsp:cNvSpPr/>
      </dsp:nvSpPr>
      <dsp:spPr>
        <a:xfrm>
          <a:off x="0" y="306"/>
          <a:ext cx="1422400" cy="100423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Barlow" panose="00000500000000000000" pitchFamily="2" charset="0"/>
            </a:rPr>
            <a:t>TOPKAPI</a:t>
          </a:r>
        </a:p>
      </dsp:txBody>
      <dsp:txXfrm>
        <a:off x="29413" y="29719"/>
        <a:ext cx="1363574" cy="945413"/>
      </dsp:txXfrm>
    </dsp:sp>
    <dsp:sp modelId="{1C22330F-4867-4969-B7D5-01ECF7FFCC1B}">
      <dsp:nvSpPr>
        <dsp:cNvPr id="0" name=""/>
        <dsp:cNvSpPr/>
      </dsp:nvSpPr>
      <dsp:spPr>
        <a:xfrm rot="5400000">
          <a:off x="522905" y="1029652"/>
          <a:ext cx="376589" cy="451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latin typeface="Barlow" panose="00000500000000000000" pitchFamily="2" charset="0"/>
          </a:endParaRPr>
        </a:p>
      </dsp:txBody>
      <dsp:txXfrm rot="-5400000">
        <a:off x="575628" y="1067311"/>
        <a:ext cx="271145" cy="263612"/>
      </dsp:txXfrm>
    </dsp:sp>
    <dsp:sp modelId="{7FC3A5EB-62A1-426D-AF91-E7B3F4234D50}">
      <dsp:nvSpPr>
        <dsp:cNvPr id="0" name=""/>
        <dsp:cNvSpPr/>
      </dsp:nvSpPr>
      <dsp:spPr>
        <a:xfrm>
          <a:off x="0" y="1506666"/>
          <a:ext cx="1422400" cy="100423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latin typeface="Barlow" panose="00000500000000000000" pitchFamily="2" charset="0"/>
            </a:rPr>
            <a:t>RIBASIM</a:t>
          </a:r>
        </a:p>
      </dsp:txBody>
      <dsp:txXfrm>
        <a:off x="29413" y="1536079"/>
        <a:ext cx="1363574" cy="9454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E7112-8BA4-480E-8E06-720E531D1CFF}">
      <dsp:nvSpPr>
        <dsp:cNvPr id="0" name=""/>
        <dsp:cNvSpPr/>
      </dsp:nvSpPr>
      <dsp:spPr>
        <a:xfrm>
          <a:off x="0" y="306"/>
          <a:ext cx="1422400" cy="100423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solidFill>
                <a:srgbClr val="C00000"/>
              </a:solidFill>
              <a:latin typeface="Barlow" panose="00000500000000000000" pitchFamily="2" charset="0"/>
            </a:rPr>
            <a:t>GEOFRAME</a:t>
          </a:r>
        </a:p>
      </dsp:txBody>
      <dsp:txXfrm>
        <a:off x="29413" y="29719"/>
        <a:ext cx="1363574" cy="945413"/>
      </dsp:txXfrm>
    </dsp:sp>
    <dsp:sp modelId="{1C22330F-4867-4969-B7D5-01ECF7FFCC1B}">
      <dsp:nvSpPr>
        <dsp:cNvPr id="0" name=""/>
        <dsp:cNvSpPr/>
      </dsp:nvSpPr>
      <dsp:spPr>
        <a:xfrm rot="5400000">
          <a:off x="522905" y="1029652"/>
          <a:ext cx="376589" cy="451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latin typeface="Barlow" panose="00000500000000000000" pitchFamily="2" charset="0"/>
          </a:endParaRPr>
        </a:p>
      </dsp:txBody>
      <dsp:txXfrm rot="-5400000">
        <a:off x="575628" y="1067311"/>
        <a:ext cx="271145" cy="263612"/>
      </dsp:txXfrm>
    </dsp:sp>
    <dsp:sp modelId="{7FC3A5EB-62A1-426D-AF91-E7B3F4234D50}">
      <dsp:nvSpPr>
        <dsp:cNvPr id="0" name=""/>
        <dsp:cNvSpPr/>
      </dsp:nvSpPr>
      <dsp:spPr>
        <a:xfrm>
          <a:off x="0" y="1506666"/>
          <a:ext cx="1422400" cy="100423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solidFill>
                <a:srgbClr val="C00000"/>
              </a:solidFill>
              <a:latin typeface="Barlow" panose="00000500000000000000" pitchFamily="2" charset="0"/>
            </a:rPr>
            <a:t>RIBASIM</a:t>
          </a:r>
        </a:p>
      </dsp:txBody>
      <dsp:txXfrm>
        <a:off x="29413" y="1536079"/>
        <a:ext cx="1363574" cy="9454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D97D3-217D-460E-ABA7-B5AC25EDF1D7}">
      <dsp:nvSpPr>
        <dsp:cNvPr id="0" name=""/>
        <dsp:cNvSpPr/>
      </dsp:nvSpPr>
      <dsp:spPr>
        <a:xfrm>
          <a:off x="389022" y="207206"/>
          <a:ext cx="2382890" cy="7446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379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/>
            <a:t>Area di studio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00" kern="1200"/>
            <a:t>Bacino Distrettuale </a:t>
          </a:r>
          <a:br>
            <a:rPr lang="it-IT" sz="1000" kern="1200"/>
          </a:br>
          <a:r>
            <a:rPr lang="it-IT" sz="1000" kern="1200"/>
            <a:t>del fiume Po </a:t>
          </a:r>
        </a:p>
      </dsp:txBody>
      <dsp:txXfrm>
        <a:off x="389022" y="207206"/>
        <a:ext cx="2382890" cy="744653"/>
      </dsp:txXfrm>
    </dsp:sp>
    <dsp:sp modelId="{F1B47C5A-F6E6-4A44-B561-718FB81091E6}">
      <dsp:nvSpPr>
        <dsp:cNvPr id="0" name=""/>
        <dsp:cNvSpPr/>
      </dsp:nvSpPr>
      <dsp:spPr>
        <a:xfrm>
          <a:off x="289734" y="99645"/>
          <a:ext cx="521257" cy="78188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5000" r="-5000"/>
          </a:stretch>
        </a:blipFill>
        <a:ln w="6350" cap="flat" cmpd="sng" algn="ctr">
          <a:solidFill>
            <a:srgbClr val="B1DCDF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90F86B-3EA2-4FB7-918C-47514BF6B3B8}">
      <dsp:nvSpPr>
        <dsp:cNvPr id="0" name=""/>
        <dsp:cNvSpPr/>
      </dsp:nvSpPr>
      <dsp:spPr>
        <a:xfrm>
          <a:off x="2959746" y="207407"/>
          <a:ext cx="2381386" cy="7441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06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/>
            <a:t>Durata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00" kern="1200"/>
            <a:t>9 anni </a:t>
          </a:r>
          <a:br>
            <a:rPr lang="it-IT" sz="800" kern="1200"/>
          </a:br>
          <a:r>
            <a:rPr lang="it-IT" sz="800" kern="1200"/>
            <a:t>Feb. 2023 – Gen. 2032</a:t>
          </a:r>
        </a:p>
      </dsp:txBody>
      <dsp:txXfrm>
        <a:off x="2959746" y="207407"/>
        <a:ext cx="2381386" cy="744183"/>
      </dsp:txXfrm>
    </dsp:sp>
    <dsp:sp modelId="{E6277E2F-95F6-45F8-BF62-8374DC00A576}">
      <dsp:nvSpPr>
        <dsp:cNvPr id="0" name=""/>
        <dsp:cNvSpPr/>
      </dsp:nvSpPr>
      <dsp:spPr>
        <a:xfrm>
          <a:off x="2860521" y="99914"/>
          <a:ext cx="520928" cy="78139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B3776AA-65FB-4717-9099-C5C886A95AD7}">
      <dsp:nvSpPr>
        <dsp:cNvPr id="0" name=""/>
        <dsp:cNvSpPr/>
      </dsp:nvSpPr>
      <dsp:spPr>
        <a:xfrm>
          <a:off x="5528589" y="208613"/>
          <a:ext cx="2372364" cy="7413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215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/>
            <a:t>Budget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00" kern="1200"/>
            <a:t>17 890 937 €</a:t>
          </a:r>
        </a:p>
      </dsp:txBody>
      <dsp:txXfrm>
        <a:off x="5528589" y="208613"/>
        <a:ext cx="2372364" cy="741363"/>
      </dsp:txXfrm>
    </dsp:sp>
    <dsp:sp modelId="{0AEBDE96-DB60-440B-A869-621C46C21007}">
      <dsp:nvSpPr>
        <dsp:cNvPr id="0" name=""/>
        <dsp:cNvSpPr/>
      </dsp:nvSpPr>
      <dsp:spPr>
        <a:xfrm>
          <a:off x="5429741" y="101527"/>
          <a:ext cx="518954" cy="778431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9FF9098-36C6-4DF7-A39B-D6E463E11BFE}">
      <dsp:nvSpPr>
        <dsp:cNvPr id="0" name=""/>
        <dsp:cNvSpPr/>
      </dsp:nvSpPr>
      <dsp:spPr>
        <a:xfrm>
          <a:off x="8088411" y="208613"/>
          <a:ext cx="2372364" cy="7413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215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/>
            <a:t>Partner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00" kern="1200"/>
            <a:t>21 + 4 associati</a:t>
          </a:r>
          <a:br>
            <a:rPr lang="it-IT" sz="800" kern="1200"/>
          </a:br>
          <a:r>
            <a:rPr lang="it-IT" sz="800" kern="1200"/>
            <a:t>Lead Partner: ADBPO</a:t>
          </a:r>
        </a:p>
      </dsp:txBody>
      <dsp:txXfrm>
        <a:off x="8088411" y="208613"/>
        <a:ext cx="2372364" cy="741363"/>
      </dsp:txXfrm>
    </dsp:sp>
    <dsp:sp modelId="{F916690C-EB2D-4B42-9730-F8D0B49D6AC7}">
      <dsp:nvSpPr>
        <dsp:cNvPr id="0" name=""/>
        <dsp:cNvSpPr/>
      </dsp:nvSpPr>
      <dsp:spPr>
        <a:xfrm>
          <a:off x="7989562" y="101527"/>
          <a:ext cx="518954" cy="778431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992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82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1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36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9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24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769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957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0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4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86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5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" Type="http://schemas.openxmlformats.org/officeDocument/2006/relationships/image" Target="../media/image24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8.jpe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microsoft.com/office/2007/relationships/hdphoto" Target="../media/hdphoto1.wdp"/><Relationship Id="rId9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18" Type="http://schemas.openxmlformats.org/officeDocument/2006/relationships/diagramLayout" Target="../diagrams/layout7.xml"/><Relationship Id="rId26" Type="http://schemas.microsoft.com/office/2007/relationships/diagramDrawing" Target="../diagrams/drawing8.xml"/><Relationship Id="rId3" Type="http://schemas.openxmlformats.org/officeDocument/2006/relationships/diagramLayout" Target="../diagrams/layout4.xml"/><Relationship Id="rId21" Type="http://schemas.microsoft.com/office/2007/relationships/diagramDrawing" Target="../diagrams/drawing7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diagramData" Target="../diagrams/data7.xml"/><Relationship Id="rId25" Type="http://schemas.openxmlformats.org/officeDocument/2006/relationships/diagramColors" Target="../diagrams/colors8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20" Type="http://schemas.openxmlformats.org/officeDocument/2006/relationships/diagramColors" Target="../diagrams/colors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24" Type="http://schemas.openxmlformats.org/officeDocument/2006/relationships/diagramQuickStyle" Target="../diagrams/quickStyle8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23" Type="http://schemas.openxmlformats.org/officeDocument/2006/relationships/diagramLayout" Target="../diagrams/layout8.xml"/><Relationship Id="rId10" Type="http://schemas.openxmlformats.org/officeDocument/2006/relationships/diagramColors" Target="../diagrams/colors5.xml"/><Relationship Id="rId19" Type="http://schemas.openxmlformats.org/officeDocument/2006/relationships/diagramQuickStyle" Target="../diagrams/quickStyle7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Relationship Id="rId22" Type="http://schemas.openxmlformats.org/officeDocument/2006/relationships/diagramData" Target="../diagrams/data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69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87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www.lifeclimaxpo.adbpo.it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9194763C-C475-324D-9A93-5A78A653E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013DD5C9-5F3A-E141-BD8A-6CCA9BB8A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626" y="5324395"/>
            <a:ext cx="4705831" cy="865735"/>
          </a:xfrm>
        </p:spPr>
        <p:txBody>
          <a:bodyPr>
            <a:normAutofit/>
          </a:bodyPr>
          <a:lstStyle/>
          <a:p>
            <a:pPr algn="l"/>
            <a:r>
              <a:rPr lang="it-IT" b="1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Giovedì, 10 ottobre 2024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7150D030-1DCA-C842-AAB0-033AE351C823}"/>
              </a:ext>
            </a:extLst>
          </p:cNvPr>
          <p:cNvSpPr txBox="1">
            <a:spLocks/>
          </p:cNvSpPr>
          <p:nvPr/>
        </p:nvSpPr>
        <p:spPr>
          <a:xfrm>
            <a:off x="584626" y="1966472"/>
            <a:ext cx="8021492" cy="3466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it-IT" sz="3600" b="1" dirty="0">
              <a:solidFill>
                <a:srgbClr val="485D61"/>
              </a:solidFill>
              <a:latin typeface="Bodoni 72 Book" pitchFamily="2" charset="0"/>
              <a:cs typeface="Circular Std Book" panose="020B0604020101020102" pitchFamily="34" charset="77"/>
            </a:endParaRPr>
          </a:p>
          <a:p>
            <a:pPr algn="l">
              <a:lnSpc>
                <a:spcPct val="100000"/>
              </a:lnSpc>
            </a:pPr>
            <a:r>
              <a:rPr lang="it-IT" sz="3600" b="1" dirty="0">
                <a:solidFill>
                  <a:srgbClr val="485D61"/>
                </a:solidFill>
                <a:latin typeface="Bodoni 72 Book" pitchFamily="2" charset="0"/>
                <a:cs typeface="Circular Std Book" panose="020B0604020101020102" pitchFamily="34" charset="77"/>
              </a:rPr>
              <a:t>Cambiamenti climatici e </a:t>
            </a:r>
            <a:br>
              <a:rPr lang="it-IT" sz="3600" b="1" dirty="0">
                <a:solidFill>
                  <a:srgbClr val="485D61"/>
                </a:solidFill>
                <a:latin typeface="Bodoni 72 Book" pitchFamily="2" charset="0"/>
                <a:cs typeface="Circular Std Book" panose="020B0604020101020102" pitchFamily="34" charset="77"/>
              </a:rPr>
            </a:br>
            <a:r>
              <a:rPr lang="it-IT" sz="3600" b="1" dirty="0">
                <a:solidFill>
                  <a:srgbClr val="485D61"/>
                </a:solidFill>
                <a:latin typeface="Bodoni 72 Book" pitchFamily="2" charset="0"/>
                <a:cs typeface="Circular Std Book" panose="020B0604020101020102" pitchFamily="34" charset="77"/>
              </a:rPr>
              <a:t>risorsa idrica nel Distretto del fiume Po</a:t>
            </a:r>
          </a:p>
          <a:p>
            <a:pPr algn="l">
              <a:lnSpc>
                <a:spcPct val="100000"/>
              </a:lnSpc>
            </a:pPr>
            <a:endParaRPr lang="it-IT" sz="3200" dirty="0">
              <a:solidFill>
                <a:srgbClr val="485D61"/>
              </a:solidFill>
              <a:latin typeface="Bodoni 72 Book" pitchFamily="2" charset="0"/>
              <a:cs typeface="Circular Std Book" panose="020B0604020101020102" pitchFamily="34" charset="77"/>
            </a:endParaRPr>
          </a:p>
          <a:p>
            <a:pPr algn="l">
              <a:lnSpc>
                <a:spcPct val="100000"/>
              </a:lnSpc>
            </a:pPr>
            <a:r>
              <a:rPr lang="it-IT" sz="1800" dirty="0">
                <a:solidFill>
                  <a:srgbClr val="485D61"/>
                </a:solidFill>
                <a:latin typeface="Bodoni 72 Book" pitchFamily="2" charset="0"/>
                <a:cs typeface="Circular Std Book" panose="020B0604020101020102" pitchFamily="34" charset="77"/>
              </a:rPr>
              <a:t>Paolo Leoni | Autorità di Bacino Distrettuale del fiume Po</a:t>
            </a:r>
          </a:p>
          <a:p>
            <a:pPr algn="l">
              <a:lnSpc>
                <a:spcPct val="100000"/>
              </a:lnSpc>
            </a:pPr>
            <a:r>
              <a:rPr lang="it-IT" sz="1200" dirty="0">
                <a:solidFill>
                  <a:srgbClr val="485D61"/>
                </a:solidFill>
                <a:latin typeface="Bodoni 72 Book" pitchFamily="2" charset="0"/>
                <a:cs typeface="Circular Std Book" panose="020B0604020101020102" pitchFamily="34" charset="77"/>
              </a:rPr>
              <a:t>paolo.leoni@adbpo.it</a:t>
            </a:r>
          </a:p>
        </p:txBody>
      </p:sp>
    </p:spTree>
    <p:extLst>
      <p:ext uri="{BB962C8B-B14F-4D97-AF65-F5344CB8AC3E}">
        <p14:creationId xmlns:p14="http://schemas.microsoft.com/office/powerpoint/2010/main" val="517126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lemento grafico 886023604">
            <a:extLst>
              <a:ext uri="{FF2B5EF4-FFF2-40B4-BE49-F238E27FC236}">
                <a16:creationId xmlns:a16="http://schemas.microsoft.com/office/drawing/2014/main" id="{07493CF9-5C8E-93B9-57B7-C50C145F23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596000" y="1191712"/>
            <a:ext cx="9000000" cy="4474576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D329C23C-791D-6CBC-3F66-4E862A323AEB}"/>
              </a:ext>
            </a:extLst>
          </p:cNvPr>
          <p:cNvGrpSpPr/>
          <p:nvPr/>
        </p:nvGrpSpPr>
        <p:grpSpPr>
          <a:xfrm>
            <a:off x="2378736" y="59169"/>
            <a:ext cx="7434528" cy="889023"/>
            <a:chOff x="1943515" y="59169"/>
            <a:chExt cx="7434528" cy="88902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CEE03D03-3ED2-BF11-A0C3-1E49503880D6}"/>
                </a:ext>
              </a:extLst>
            </p:cNvPr>
            <p:cNvGrpSpPr/>
            <p:nvPr/>
          </p:nvGrpSpPr>
          <p:grpSpPr>
            <a:xfrm>
              <a:off x="2388027" y="148071"/>
              <a:ext cx="6990016" cy="624489"/>
              <a:chOff x="1311184" y="2011264"/>
              <a:chExt cx="7470058" cy="1005632"/>
            </a:xfrm>
          </p:grpSpPr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5788BB66-9711-2505-A2FC-B0BB1660B30F}"/>
                  </a:ext>
                </a:extLst>
              </p:cNvPr>
              <p:cNvSpPr/>
              <p:nvPr/>
            </p:nvSpPr>
            <p:spPr>
              <a:xfrm>
                <a:off x="1311184" y="2011264"/>
                <a:ext cx="7470058" cy="100563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2451115"/>
                  <a:satOff val="-3409"/>
                  <a:lumOff val="-1307"/>
                  <a:alphaOff val="0"/>
                </a:schemeClr>
              </a:fillRef>
              <a:effectRef idx="0">
                <a:schemeClr val="accent5">
                  <a:hueOff val="-2451115"/>
                  <a:satOff val="-3409"/>
                  <a:lumOff val="-130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32DAEB6-4C1B-D202-73DB-046558715D1D}"/>
                  </a:ext>
                </a:extLst>
              </p:cNvPr>
              <p:cNvSpPr txBox="1"/>
              <p:nvPr/>
            </p:nvSpPr>
            <p:spPr>
              <a:xfrm>
                <a:off x="1311184" y="2011264"/>
                <a:ext cx="7470058" cy="8830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98221" tIns="45720" rIns="45720" bIns="45720" numCol="1" spcCol="1270" anchor="t" anchorCtr="0">
                <a:noAutofit/>
              </a:bodyPr>
              <a:lstStyle/>
              <a:p>
                <a:pPr marL="0" lvl="0" indent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800" b="1" kern="1200" dirty="0">
                    <a:latin typeface="Bodoni 72 Book"/>
                  </a:rPr>
                  <a:t>Risorsa idrica disponibilità ed utilizzi nel Distretto del fiume Po</a:t>
                </a:r>
                <a:endParaRPr lang="it-IT" sz="1800" kern="1200" dirty="0">
                  <a:latin typeface="Bodoni 72 Book"/>
                </a:endParaRPr>
              </a:p>
              <a:p>
                <a:pPr marL="114300" lvl="1" indent="-11430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it-IT" sz="1200" kern="1200" dirty="0">
                    <a:latin typeface="Bodoni 72 Book"/>
                  </a:rPr>
                  <a:t> Disponibilità idrica ultimo trentennio</a:t>
                </a:r>
              </a:p>
            </p:txBody>
          </p:sp>
        </p:grpSp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E2E7DE75-0F9E-0592-73FC-35E0C8C17462}"/>
                </a:ext>
              </a:extLst>
            </p:cNvPr>
            <p:cNvSpPr/>
            <p:nvPr/>
          </p:nvSpPr>
          <p:spPr>
            <a:xfrm>
              <a:off x="1943515" y="59169"/>
              <a:ext cx="889023" cy="889023"/>
            </a:xfrm>
            <a:prstGeom prst="ellipse">
              <a:avLst/>
            </a:prstGeom>
          </p:spPr>
          <p:style>
            <a:lnRef idx="2">
              <a:schemeClr val="accent5">
                <a:hueOff val="-2451115"/>
                <a:satOff val="-3409"/>
                <a:lumOff val="-1307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774390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BBAE871-8054-5D2D-6F4B-A84D44213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8" t="8840" r="17826" b="9543"/>
          <a:stretch/>
        </p:blipFill>
        <p:spPr>
          <a:xfrm>
            <a:off x="464985" y="816195"/>
            <a:ext cx="5407620" cy="46882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069253-8FC3-2388-672A-CA25D9F3B011}"/>
              </a:ext>
            </a:extLst>
          </p:cNvPr>
          <p:cNvSpPr txBox="1"/>
          <p:nvPr/>
        </p:nvSpPr>
        <p:spPr>
          <a:xfrm>
            <a:off x="464985" y="5504396"/>
            <a:ext cx="5407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err="1">
                <a:latin typeface="Bodoni 72 Book"/>
              </a:rPr>
              <a:t>Average</a:t>
            </a:r>
            <a:r>
              <a:rPr lang="it-IT" sz="1400" dirty="0">
                <a:latin typeface="Bodoni 72 Book"/>
              </a:rPr>
              <a:t> </a:t>
            </a:r>
            <a:r>
              <a:rPr lang="it-IT" sz="1400" b="1" i="1" spc="-1" dirty="0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odoni 72 Book"/>
                <a:ea typeface="+mj-ea"/>
                <a:cs typeface="+mj-cs"/>
              </a:rPr>
              <a:t>temperature</a:t>
            </a:r>
            <a:r>
              <a:rPr lang="it-IT" sz="1400" dirty="0">
                <a:latin typeface="Bodoni 72 Book"/>
              </a:rPr>
              <a:t> </a:t>
            </a:r>
            <a:r>
              <a:rPr lang="it-IT" sz="1400" dirty="0" err="1">
                <a:latin typeface="Bodoni 72 Book"/>
              </a:rPr>
              <a:t>projections</a:t>
            </a:r>
            <a:r>
              <a:rPr lang="it-IT" sz="1400" dirty="0">
                <a:latin typeface="Bodoni 72 Book"/>
              </a:rPr>
              <a:t> of the </a:t>
            </a:r>
            <a:r>
              <a:rPr lang="it-IT" sz="1400" dirty="0" err="1">
                <a:latin typeface="Bodoni 72 Book"/>
              </a:rPr>
              <a:t>climate</a:t>
            </a:r>
            <a:r>
              <a:rPr lang="it-IT" sz="1400" dirty="0">
                <a:latin typeface="Bodoni 72 Book"/>
              </a:rPr>
              <a:t> </a:t>
            </a:r>
            <a:r>
              <a:rPr lang="it-IT" sz="1400" dirty="0" err="1">
                <a:latin typeface="Bodoni 72 Book"/>
              </a:rPr>
              <a:t>simulation</a:t>
            </a:r>
            <a:r>
              <a:rPr lang="it-IT" sz="1400" dirty="0">
                <a:latin typeface="Bodoni 72 Book"/>
              </a:rPr>
              <a:t> </a:t>
            </a:r>
            <a:r>
              <a:rPr lang="it-IT" sz="1400" dirty="0" err="1">
                <a:latin typeface="Bodoni 72 Book"/>
              </a:rPr>
              <a:t>performed</a:t>
            </a:r>
            <a:r>
              <a:rPr lang="it-IT" sz="1400" dirty="0">
                <a:latin typeface="Bodoni 72 Book"/>
              </a:rPr>
              <a:t> with COSMO-CLM on </a:t>
            </a:r>
            <a:r>
              <a:rPr lang="it-IT" sz="1400" dirty="0" err="1">
                <a:latin typeface="Bodoni 72 Book"/>
              </a:rPr>
              <a:t>Italy</a:t>
            </a:r>
            <a:r>
              <a:rPr lang="it-IT" sz="1400" dirty="0">
                <a:latin typeface="Bodoni 72 Book"/>
              </a:rPr>
              <a:t> with the RCP4.5 and RCP8.5 </a:t>
            </a:r>
            <a:r>
              <a:rPr lang="it-IT" sz="1400" dirty="0" err="1">
                <a:latin typeface="Bodoni 72 Book"/>
              </a:rPr>
              <a:t>scenarios</a:t>
            </a:r>
            <a:r>
              <a:rPr lang="it-IT" sz="1400" dirty="0">
                <a:latin typeface="Bodoni 72 Book"/>
              </a:rPr>
              <a:t> (</a:t>
            </a:r>
            <a:r>
              <a:rPr lang="it-IT" sz="1400" dirty="0" err="1">
                <a:latin typeface="Bodoni 72 Book"/>
              </a:rPr>
              <a:t>Bucchignani</a:t>
            </a:r>
            <a:r>
              <a:rPr lang="it-IT" sz="1400" dirty="0">
                <a:latin typeface="Bodoni 72 Book"/>
              </a:rPr>
              <a:t> et al., 2016)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FCC889-65A9-DE01-4317-BCAC9789E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1" r="1071"/>
          <a:stretch/>
        </p:blipFill>
        <p:spPr>
          <a:xfrm>
            <a:off x="6319397" y="816195"/>
            <a:ext cx="5407620" cy="468820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153B61-68FF-EF1B-572E-5AA5DD8BD219}"/>
              </a:ext>
            </a:extLst>
          </p:cNvPr>
          <p:cNvSpPr txBox="1"/>
          <p:nvPr/>
        </p:nvSpPr>
        <p:spPr>
          <a:xfrm>
            <a:off x="6319397" y="5504396"/>
            <a:ext cx="5407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i="1" spc="-1" dirty="0" err="1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odoni 72 Book"/>
                <a:ea typeface="+mj-ea"/>
                <a:cs typeface="+mj-cs"/>
              </a:rPr>
              <a:t>Precipitation</a:t>
            </a:r>
            <a:r>
              <a:rPr lang="it-IT" sz="1400" dirty="0">
                <a:latin typeface="Bodoni 72 Book"/>
              </a:rPr>
              <a:t> </a:t>
            </a:r>
            <a:r>
              <a:rPr lang="it-IT" sz="1400" dirty="0" err="1">
                <a:latin typeface="Bodoni 72 Book"/>
              </a:rPr>
              <a:t>projections</a:t>
            </a:r>
            <a:r>
              <a:rPr lang="it-IT" sz="1400" dirty="0">
                <a:latin typeface="Bodoni 72 Book"/>
              </a:rPr>
              <a:t> of the </a:t>
            </a:r>
            <a:r>
              <a:rPr lang="it-IT" sz="1400" dirty="0" err="1">
                <a:latin typeface="Bodoni 72 Book"/>
              </a:rPr>
              <a:t>climate</a:t>
            </a:r>
            <a:r>
              <a:rPr lang="it-IT" sz="1400" dirty="0">
                <a:latin typeface="Bodoni 72 Book"/>
              </a:rPr>
              <a:t> </a:t>
            </a:r>
            <a:r>
              <a:rPr lang="it-IT" sz="1400" dirty="0" err="1">
                <a:latin typeface="Bodoni 72 Book"/>
              </a:rPr>
              <a:t>simulation</a:t>
            </a:r>
            <a:r>
              <a:rPr lang="it-IT" sz="1400" dirty="0">
                <a:latin typeface="Bodoni 72 Book"/>
              </a:rPr>
              <a:t> </a:t>
            </a:r>
            <a:r>
              <a:rPr lang="it-IT" sz="1400" dirty="0" err="1">
                <a:latin typeface="Bodoni 72 Book"/>
              </a:rPr>
              <a:t>performed</a:t>
            </a:r>
            <a:r>
              <a:rPr lang="it-IT" sz="1400" dirty="0">
                <a:latin typeface="Bodoni 72 Book"/>
              </a:rPr>
              <a:t> with COSMO-CLM on </a:t>
            </a:r>
            <a:r>
              <a:rPr lang="it-IT" sz="1400" dirty="0" err="1">
                <a:latin typeface="Bodoni 72 Book"/>
              </a:rPr>
              <a:t>Italy</a:t>
            </a:r>
            <a:r>
              <a:rPr lang="it-IT" sz="1400" dirty="0">
                <a:latin typeface="Bodoni 72 Book"/>
              </a:rPr>
              <a:t> with the RCP4.5 and RCP8.5 </a:t>
            </a:r>
            <a:r>
              <a:rPr lang="it-IT" sz="1400" dirty="0" err="1">
                <a:latin typeface="Bodoni 72 Book"/>
              </a:rPr>
              <a:t>scenarios</a:t>
            </a:r>
            <a:r>
              <a:rPr lang="it-IT" sz="1400" dirty="0">
                <a:latin typeface="Bodoni 72 Book"/>
              </a:rPr>
              <a:t> (</a:t>
            </a:r>
            <a:r>
              <a:rPr lang="it-IT" sz="1400" dirty="0" err="1">
                <a:latin typeface="Bodoni 72 Book"/>
              </a:rPr>
              <a:t>Bucchignani</a:t>
            </a:r>
            <a:r>
              <a:rPr lang="it-IT" sz="1400" dirty="0">
                <a:latin typeface="Bodoni 72 Book"/>
              </a:rPr>
              <a:t> et al., 2016)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E48C8AB8-5CF1-34F3-D39E-077740770BDC}"/>
              </a:ext>
            </a:extLst>
          </p:cNvPr>
          <p:cNvGrpSpPr/>
          <p:nvPr/>
        </p:nvGrpSpPr>
        <p:grpSpPr>
          <a:xfrm>
            <a:off x="3232312" y="78525"/>
            <a:ext cx="5727377" cy="829906"/>
            <a:chOff x="1758435" y="2800480"/>
            <a:chExt cx="8675130" cy="1257040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E9B4071B-B75F-9390-AF5A-B92E7181665D}"/>
                </a:ext>
              </a:extLst>
            </p:cNvPr>
            <p:cNvGrpSpPr/>
            <p:nvPr/>
          </p:nvGrpSpPr>
          <p:grpSpPr>
            <a:xfrm>
              <a:off x="2386955" y="2926184"/>
              <a:ext cx="8046610" cy="1005634"/>
              <a:chOff x="734632" y="502554"/>
              <a:chExt cx="8046610" cy="1005634"/>
            </a:xfrm>
          </p:grpSpPr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56EB228E-8D9C-F748-ACC1-94F0EFFFDF76}"/>
                  </a:ext>
                </a:extLst>
              </p:cNvPr>
              <p:cNvSpPr/>
              <p:nvPr/>
            </p:nvSpPr>
            <p:spPr>
              <a:xfrm>
                <a:off x="734632" y="502554"/>
                <a:ext cx="8046610" cy="100563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DBE8A93-A64B-2CD2-C46F-8DCFEB075E66}"/>
                  </a:ext>
                </a:extLst>
              </p:cNvPr>
              <p:cNvSpPr txBox="1"/>
              <p:nvPr/>
            </p:nvSpPr>
            <p:spPr>
              <a:xfrm>
                <a:off x="734632" y="502556"/>
                <a:ext cx="8046610" cy="100563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98221" tIns="35560" rIns="35560" bIns="35560" numCol="1" spcCol="1270" anchor="t" anchorCtr="0">
                <a:noAutofit/>
              </a:bodyPr>
              <a:lstStyle/>
              <a:p>
                <a:pPr marL="0" lvl="0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400" b="1" kern="1200" dirty="0">
                    <a:latin typeface="Bodoni 72 Book"/>
                  </a:rPr>
                  <a:t>Cambiamenti climatici</a:t>
                </a:r>
              </a:p>
              <a:p>
                <a:pPr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400" b="1" dirty="0">
                    <a:latin typeface="Bodoni 72 Book"/>
                  </a:rPr>
                  <a:t>- </a:t>
                </a:r>
                <a:r>
                  <a:rPr lang="it-IT" sz="1400" dirty="0">
                    <a:latin typeface="Bodoni 72 Book"/>
                  </a:rPr>
                  <a:t>Scenari futuri: precipitazioni e temperature</a:t>
                </a:r>
              </a:p>
            </p:txBody>
          </p:sp>
        </p:grp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9C218131-4BE6-0185-0D3D-1FDA552B61CF}"/>
                </a:ext>
              </a:extLst>
            </p:cNvPr>
            <p:cNvSpPr/>
            <p:nvPr/>
          </p:nvSpPr>
          <p:spPr>
            <a:xfrm>
              <a:off x="1758435" y="2800480"/>
              <a:ext cx="1257040" cy="1257040"/>
            </a:xfrm>
            <a:prstGeom prst="ellipse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0274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52187D65-9266-0D49-8CD0-50B8723F9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7F833D05-15BC-FFE0-D0F6-1F7834FA5C98}"/>
              </a:ext>
            </a:extLst>
          </p:cNvPr>
          <p:cNvGrpSpPr/>
          <p:nvPr/>
        </p:nvGrpSpPr>
        <p:grpSpPr>
          <a:xfrm>
            <a:off x="184108" y="1141024"/>
            <a:ext cx="11671176" cy="4776979"/>
            <a:chOff x="1818690" y="1141024"/>
            <a:chExt cx="10036595" cy="3551199"/>
          </a:xfrm>
        </p:grpSpPr>
        <p:sp>
          <p:nvSpPr>
            <p:cNvPr id="2" name="CasellaDiTesto 13">
              <a:extLst>
                <a:ext uri="{FF2B5EF4-FFF2-40B4-BE49-F238E27FC236}">
                  <a16:creationId xmlns:a16="http://schemas.microsoft.com/office/drawing/2014/main" id="{431AE4C8-4FE2-5CF8-F568-6BAE180457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8690" y="1141024"/>
              <a:ext cx="6271025" cy="1784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it-IT" altLang="it-IT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12 </a:t>
              </a:r>
              <a:r>
                <a:rPr lang="en-US" altLang="it-IT" b="1" i="1" spc="-1" dirty="0" err="1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miliardi</a:t>
              </a:r>
              <a:r>
                <a:rPr lang="en-US" altLang="it-IT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 </a:t>
              </a:r>
              <a:r>
                <a:rPr lang="it-IT" altLang="it-IT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di m</a:t>
              </a:r>
              <a:r>
                <a:rPr lang="it-IT" altLang="it-IT" b="1" i="1" spc="-1" baseline="30000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3</a:t>
              </a:r>
              <a:r>
                <a:rPr lang="it-IT" altLang="it-IT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 </a:t>
              </a:r>
              <a:r>
                <a:rPr lang="it-IT" altLang="it-IT" sz="2000" dirty="0">
                  <a:latin typeface="Bodoni 72 Book"/>
                </a:rPr>
                <a:t>uso irriguo [60%]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it-IT" altLang="it-IT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3 </a:t>
              </a:r>
              <a:r>
                <a:rPr lang="en-US" altLang="it-IT" b="1" i="1" spc="-1" dirty="0" err="1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miliardi</a:t>
              </a:r>
              <a:r>
                <a:rPr lang="en-US" altLang="it-IT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 </a:t>
              </a:r>
              <a:r>
                <a:rPr lang="it-IT" altLang="it-IT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di m</a:t>
              </a:r>
              <a:r>
                <a:rPr lang="it-IT" altLang="it-IT" b="1" i="1" spc="-1" baseline="30000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3</a:t>
              </a:r>
              <a:r>
                <a:rPr lang="it-IT" altLang="it-IT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 </a:t>
              </a:r>
              <a:r>
                <a:rPr lang="it-IT" altLang="it-IT" sz="2000" dirty="0">
                  <a:latin typeface="Bodoni 72 Book"/>
                </a:rPr>
                <a:t>uso civile [15%]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it-IT" altLang="it-IT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2 </a:t>
              </a:r>
              <a:r>
                <a:rPr lang="en-US" altLang="it-IT" b="1" i="1" spc="-1" dirty="0" err="1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miliardi</a:t>
              </a:r>
              <a:r>
                <a:rPr lang="en-US" altLang="it-IT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 </a:t>
              </a:r>
              <a:r>
                <a:rPr lang="it-IT" altLang="it-IT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di m</a:t>
              </a:r>
              <a:r>
                <a:rPr lang="it-IT" altLang="it-IT" b="1" i="1" spc="-1" baseline="30000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3</a:t>
              </a:r>
              <a:r>
                <a:rPr lang="it-IT" altLang="it-IT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 </a:t>
              </a:r>
              <a:r>
                <a:rPr lang="it-IT" altLang="it-IT" sz="2000" dirty="0">
                  <a:latin typeface="Bodoni 72 Book"/>
                </a:rPr>
                <a:t>uso industriale [10%]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it-IT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3 </a:t>
              </a:r>
              <a:r>
                <a:rPr lang="en-US" altLang="it-IT" b="1" i="1" spc="-1" dirty="0" err="1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miliardi</a:t>
              </a:r>
              <a:r>
                <a:rPr lang="en-US" altLang="it-IT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 </a:t>
              </a:r>
              <a:r>
                <a:rPr lang="it-IT" altLang="it-IT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di m</a:t>
              </a:r>
              <a:r>
                <a:rPr lang="it-IT" altLang="it-IT" b="1" i="1" spc="-1" baseline="30000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3</a:t>
              </a:r>
              <a:r>
                <a:rPr lang="en-US" altLang="it-IT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 </a:t>
              </a:r>
              <a:r>
                <a:rPr lang="en-US" altLang="it-IT" sz="2000" dirty="0" err="1">
                  <a:latin typeface="Bodoni 72 Book"/>
                </a:rPr>
                <a:t>altri</a:t>
              </a:r>
              <a:r>
                <a:rPr lang="en-US" altLang="it-IT" sz="2000" dirty="0">
                  <a:latin typeface="Bodoni 72 Book"/>
                </a:rPr>
                <a:t> </a:t>
              </a:r>
              <a:r>
                <a:rPr lang="en-US" altLang="it-IT" sz="2000" dirty="0" err="1">
                  <a:latin typeface="Bodoni 72 Book"/>
                </a:rPr>
                <a:t>usi</a:t>
              </a:r>
              <a:r>
                <a:rPr lang="en-US" altLang="it-IT" sz="2000" dirty="0">
                  <a:latin typeface="Bodoni 72 Book"/>
                </a:rPr>
                <a:t> [15%]</a:t>
              </a:r>
              <a:br>
                <a:rPr lang="en-US" altLang="it-IT" sz="2000" dirty="0">
                  <a:latin typeface="Bodoni 72 Book"/>
                </a:rPr>
              </a:br>
              <a:r>
                <a:rPr lang="en-US" altLang="it-IT" sz="2000" dirty="0">
                  <a:latin typeface="Bodoni 72 Book"/>
                </a:rPr>
                <a:t>(</a:t>
              </a:r>
              <a:r>
                <a:rPr lang="en-US" altLang="it-IT" sz="2000" dirty="0" err="1">
                  <a:latin typeface="Bodoni 72 Book"/>
                </a:rPr>
                <a:t>produzione</a:t>
              </a:r>
              <a:r>
                <a:rPr lang="en-US" altLang="it-IT" sz="2000" dirty="0">
                  <a:latin typeface="Bodoni 72 Book"/>
                </a:rPr>
                <a:t> </a:t>
              </a:r>
              <a:r>
                <a:rPr lang="en-US" altLang="it-IT" sz="2000" dirty="0" err="1">
                  <a:latin typeface="Bodoni 72 Book"/>
                </a:rPr>
                <a:t>energentica</a:t>
              </a:r>
              <a:r>
                <a:rPr lang="en-US" altLang="it-IT" sz="2000" dirty="0">
                  <a:latin typeface="Bodoni 72 Book"/>
                </a:rPr>
                <a:t>, </a:t>
              </a:r>
              <a:r>
                <a:rPr lang="en-US" altLang="it-IT" sz="2000" dirty="0" err="1">
                  <a:latin typeface="Bodoni 72 Book"/>
                </a:rPr>
                <a:t>navigazione</a:t>
              </a:r>
              <a:r>
                <a:rPr lang="en-US" altLang="it-IT" sz="2000" dirty="0">
                  <a:latin typeface="Bodoni 72 Book"/>
                </a:rPr>
                <a:t>, etc.)</a:t>
              </a:r>
              <a:endParaRPr lang="it-IT" altLang="it-IT" sz="2000" dirty="0">
                <a:latin typeface="Bodoni 72 Book"/>
              </a:endParaRPr>
            </a:p>
            <a:p>
              <a:pPr marL="457200" indent="-457200" algn="ctr">
                <a:lnSpc>
                  <a:spcPct val="100000"/>
                </a:lnSpc>
                <a:spcBef>
                  <a:spcPct val="0"/>
                </a:spcBef>
              </a:pPr>
              <a:endParaRPr lang="it-IT" altLang="it-IT" sz="1800" dirty="0">
                <a:latin typeface="Titillium Web" panose="00000500000000000000" pitchFamily="2" charset="0"/>
              </a:endParaRPr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E045245C-E004-55D4-F031-DAD458DAFEE5}"/>
                </a:ext>
              </a:extLst>
            </p:cNvPr>
            <p:cNvSpPr txBox="1"/>
            <p:nvPr/>
          </p:nvSpPr>
          <p:spPr>
            <a:xfrm>
              <a:off x="2444674" y="3346019"/>
              <a:ext cx="5019056" cy="134620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2000" b="1" i="1" spc="-1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Titilium web"/>
                  <a:ea typeface="+mj-ea"/>
                  <a:cs typeface="+mj-cs"/>
                </a:defRPr>
              </a:lvl1pPr>
            </a:lstStyle>
            <a:p>
              <a:r>
                <a:rPr lang="en-US" sz="3200" dirty="0">
                  <a:latin typeface="Bodoni 72 Book"/>
                </a:rPr>
                <a:t>Volume </a:t>
              </a:r>
              <a:r>
                <a:rPr lang="en-US" sz="3200" dirty="0" err="1">
                  <a:latin typeface="Bodoni 72 Book"/>
                </a:rPr>
                <a:t>totale</a:t>
              </a:r>
              <a:r>
                <a:rPr lang="en-US" sz="3200" dirty="0">
                  <a:latin typeface="Bodoni 72 Book"/>
                </a:rPr>
                <a:t> di </a:t>
              </a:r>
              <a:r>
                <a:rPr lang="en-US" sz="3200" dirty="0" err="1">
                  <a:latin typeface="Bodoni 72 Book"/>
                </a:rPr>
                <a:t>risorsa</a:t>
              </a:r>
              <a:r>
                <a:rPr lang="en-US" sz="3200" dirty="0">
                  <a:latin typeface="Bodoni 72 Book"/>
                </a:rPr>
                <a:t> </a:t>
              </a:r>
              <a:r>
                <a:rPr lang="en-US" sz="3200" dirty="0" err="1">
                  <a:latin typeface="Bodoni 72 Book"/>
                </a:rPr>
                <a:t>idrica</a:t>
              </a:r>
              <a:r>
                <a:rPr lang="en-US" sz="3200" dirty="0">
                  <a:latin typeface="Bodoni 72 Book"/>
                </a:rPr>
                <a:t> </a:t>
              </a:r>
              <a:r>
                <a:rPr lang="en-US" sz="3200" dirty="0" err="1">
                  <a:latin typeface="Bodoni 72 Book"/>
                </a:rPr>
                <a:t>prelevata</a:t>
              </a:r>
              <a:r>
                <a:rPr lang="en-US" sz="3200" dirty="0">
                  <a:latin typeface="Bodoni 72 Book"/>
                </a:rPr>
                <a:t> </a:t>
              </a:r>
              <a:r>
                <a:rPr lang="en-US" sz="3200" dirty="0" err="1">
                  <a:latin typeface="Bodoni 72 Book"/>
                </a:rPr>
                <a:t>mediamente</a:t>
              </a:r>
              <a:r>
                <a:rPr lang="en-US" sz="3200" dirty="0">
                  <a:latin typeface="Bodoni 72 Book"/>
                </a:rPr>
                <a:t> </a:t>
              </a:r>
              <a:r>
                <a:rPr lang="en-US" sz="3200" dirty="0" err="1">
                  <a:latin typeface="Bodoni 72 Book"/>
                </a:rPr>
                <a:t>ogni</a:t>
              </a:r>
              <a:r>
                <a:rPr lang="en-US" sz="3200" dirty="0">
                  <a:latin typeface="Bodoni 72 Book"/>
                </a:rPr>
                <a:t> anno per </a:t>
              </a:r>
              <a:r>
                <a:rPr lang="en-US" sz="3200" dirty="0" err="1">
                  <a:latin typeface="Bodoni 72 Book"/>
                </a:rPr>
                <a:t>soddisfare</a:t>
              </a:r>
              <a:r>
                <a:rPr lang="en-US" sz="3200" dirty="0">
                  <a:latin typeface="Bodoni 72 Book"/>
                </a:rPr>
                <a:t> </a:t>
              </a:r>
              <a:r>
                <a:rPr lang="en-US" sz="3200" dirty="0" err="1">
                  <a:latin typeface="Bodoni 72 Book"/>
                </a:rPr>
                <a:t>i</a:t>
              </a:r>
              <a:r>
                <a:rPr lang="en-US" sz="3200" dirty="0">
                  <a:latin typeface="Bodoni 72 Book"/>
                </a:rPr>
                <a:t> </a:t>
              </a:r>
              <a:r>
                <a:rPr lang="en-US" sz="3200" dirty="0" err="1">
                  <a:latin typeface="Bodoni 72 Book"/>
                </a:rPr>
                <a:t>diversi</a:t>
              </a:r>
              <a:r>
                <a:rPr lang="en-US" sz="3200" dirty="0">
                  <a:latin typeface="Bodoni 72 Book"/>
                </a:rPr>
                <a:t> </a:t>
              </a:r>
              <a:r>
                <a:rPr lang="en-US" sz="3200" dirty="0" err="1">
                  <a:latin typeface="Bodoni 72 Book"/>
                </a:rPr>
                <a:t>utilizzi</a:t>
              </a:r>
              <a:r>
                <a:rPr lang="en-US" sz="3200" dirty="0">
                  <a:latin typeface="Bodoni 72 Book"/>
                </a:rPr>
                <a:t>: </a:t>
              </a:r>
              <a:br>
                <a:rPr lang="en-US" sz="3200" dirty="0">
                  <a:latin typeface="Bodoni 72 Book"/>
                </a:rPr>
              </a:br>
              <a:r>
                <a:rPr lang="en-US" sz="3200" dirty="0">
                  <a:latin typeface="Bodoni 72 Book"/>
                </a:rPr>
                <a:t>≃ 20 </a:t>
              </a:r>
              <a:r>
                <a:rPr lang="en-US" altLang="it-IT" sz="3200" b="1" i="1" spc="-1" dirty="0" err="1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</a:rPr>
                <a:t>miliardi</a:t>
              </a:r>
              <a:r>
                <a:rPr lang="en-US" altLang="it-IT" sz="3200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</a:rPr>
                <a:t> </a:t>
              </a:r>
              <a:r>
                <a:rPr lang="it-IT" altLang="it-IT" sz="3200" b="1" i="1" spc="-1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</a:rPr>
                <a:t>di m</a:t>
              </a:r>
              <a:r>
                <a:rPr lang="it-IT" altLang="it-IT" sz="3200" b="1" i="1" spc="-1" baseline="30000" dirty="0">
                  <a:solidFill>
                    <a:srgbClr val="366A84"/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</a:rPr>
                <a:t>3</a:t>
              </a:r>
              <a:endParaRPr lang="it-IT" sz="3200" dirty="0">
                <a:latin typeface="Bodoni 72 Book"/>
              </a:endParaRPr>
            </a:p>
          </p:txBody>
        </p:sp>
        <p:graphicFrame>
          <p:nvGraphicFramePr>
            <p:cNvPr id="7" name="Grafico 6">
              <a:extLst>
                <a:ext uri="{FF2B5EF4-FFF2-40B4-BE49-F238E27FC236}">
                  <a16:creationId xmlns:a16="http://schemas.microsoft.com/office/drawing/2014/main" id="{097A6279-368C-ECA3-3797-703189FB368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54610169"/>
                </p:ext>
              </p:extLst>
            </p:nvPr>
          </p:nvGraphicFramePr>
          <p:xfrm>
            <a:off x="7463730" y="1281259"/>
            <a:ext cx="4391555" cy="32888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2" name="Parentesi graffa aperta 11">
            <a:extLst>
              <a:ext uri="{FF2B5EF4-FFF2-40B4-BE49-F238E27FC236}">
                <a16:creationId xmlns:a16="http://schemas.microsoft.com/office/drawing/2014/main" id="{A9C4EE5B-3BEE-E31B-B80E-E6B55C39B766}"/>
              </a:ext>
            </a:extLst>
          </p:cNvPr>
          <p:cNvSpPr/>
          <p:nvPr/>
        </p:nvSpPr>
        <p:spPr>
          <a:xfrm rot="16200000">
            <a:off x="3539482" y="1213511"/>
            <a:ext cx="555332" cy="4850113"/>
          </a:xfrm>
          <a:prstGeom prst="leftBrace">
            <a:avLst/>
          </a:prstGeom>
          <a:ln w="28575">
            <a:solidFill>
              <a:srgbClr val="366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BEE4627-13CC-74BC-7CFC-66251602F982}"/>
              </a:ext>
            </a:extLst>
          </p:cNvPr>
          <p:cNvGrpSpPr/>
          <p:nvPr/>
        </p:nvGrpSpPr>
        <p:grpSpPr>
          <a:xfrm>
            <a:off x="2378736" y="59169"/>
            <a:ext cx="7434528" cy="889023"/>
            <a:chOff x="1943515" y="59169"/>
            <a:chExt cx="7434528" cy="889023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776DF45C-BE2B-28BF-4219-F92770F8E517}"/>
                </a:ext>
              </a:extLst>
            </p:cNvPr>
            <p:cNvGrpSpPr/>
            <p:nvPr/>
          </p:nvGrpSpPr>
          <p:grpSpPr>
            <a:xfrm>
              <a:off x="2388027" y="148071"/>
              <a:ext cx="6990016" cy="624489"/>
              <a:chOff x="1311184" y="2011264"/>
              <a:chExt cx="7470058" cy="1005632"/>
            </a:xfrm>
          </p:grpSpPr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94ECA635-0E59-B280-26AF-0368C053C1DE}"/>
                  </a:ext>
                </a:extLst>
              </p:cNvPr>
              <p:cNvSpPr/>
              <p:nvPr/>
            </p:nvSpPr>
            <p:spPr>
              <a:xfrm>
                <a:off x="1311184" y="2011264"/>
                <a:ext cx="7470058" cy="100563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2451115"/>
                  <a:satOff val="-3409"/>
                  <a:lumOff val="-1307"/>
                  <a:alphaOff val="0"/>
                </a:schemeClr>
              </a:fillRef>
              <a:effectRef idx="0">
                <a:schemeClr val="accent5">
                  <a:hueOff val="-2451115"/>
                  <a:satOff val="-3409"/>
                  <a:lumOff val="-130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2F24DD1E-CC0D-684E-09CC-A826AE043B28}"/>
                  </a:ext>
                </a:extLst>
              </p:cNvPr>
              <p:cNvSpPr txBox="1"/>
              <p:nvPr/>
            </p:nvSpPr>
            <p:spPr>
              <a:xfrm>
                <a:off x="1311184" y="2011264"/>
                <a:ext cx="7470058" cy="8830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98221" tIns="45720" rIns="45720" bIns="45720" numCol="1" spcCol="1270" anchor="t" anchorCtr="0">
                <a:noAutofit/>
              </a:bodyPr>
              <a:lstStyle/>
              <a:p>
                <a:pPr marL="0" lvl="0" indent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800" b="1" kern="1200" dirty="0">
                    <a:latin typeface="Bodoni 72 Book"/>
                  </a:rPr>
                  <a:t>Risorsa idrica disponibilità ed utilizzi nel Distretto del fiume Po</a:t>
                </a:r>
                <a:endParaRPr lang="it-IT" sz="1800" kern="1200" dirty="0">
                  <a:latin typeface="Bodoni 72 Book"/>
                </a:endParaRPr>
              </a:p>
              <a:p>
                <a:pPr marL="114300" lvl="1" indent="-11430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it-IT" sz="1200" kern="1200" dirty="0">
                    <a:latin typeface="Bodoni 72 Book"/>
                  </a:rPr>
                  <a:t> Utilizzi della risorsa idrica</a:t>
                </a:r>
              </a:p>
            </p:txBody>
          </p:sp>
        </p:grp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2BDC0DD2-B405-F420-CF98-357E1860B730}"/>
                </a:ext>
              </a:extLst>
            </p:cNvPr>
            <p:cNvSpPr/>
            <p:nvPr/>
          </p:nvSpPr>
          <p:spPr>
            <a:xfrm>
              <a:off x="1943515" y="59169"/>
              <a:ext cx="889023" cy="889023"/>
            </a:xfrm>
            <a:prstGeom prst="ellipse">
              <a:avLst/>
            </a:prstGeom>
          </p:spPr>
          <p:style>
            <a:lnRef idx="2">
              <a:schemeClr val="accent5">
                <a:hueOff val="-2451115"/>
                <a:satOff val="-3409"/>
                <a:lumOff val="-1307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131660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52187D65-9266-0D49-8CD0-50B8723F9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97A6279-368C-ECA3-3797-703189FB3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6779147"/>
              </p:ext>
            </p:extLst>
          </p:nvPr>
        </p:nvGraphicFramePr>
        <p:xfrm>
          <a:off x="540195" y="733431"/>
          <a:ext cx="3225559" cy="279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B4A0C7F1-7AE3-0779-B7DD-D13E582A2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561" y="735361"/>
            <a:ext cx="7364362" cy="5208759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6D7D26AB-FA01-9662-5760-60B0188046BC}"/>
              </a:ext>
            </a:extLst>
          </p:cNvPr>
          <p:cNvGrpSpPr/>
          <p:nvPr/>
        </p:nvGrpSpPr>
        <p:grpSpPr>
          <a:xfrm>
            <a:off x="2378736" y="59169"/>
            <a:ext cx="7434528" cy="889023"/>
            <a:chOff x="1943515" y="59169"/>
            <a:chExt cx="7434528" cy="889023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21091FF2-46B1-7687-8D7F-ECCD5E33DBD4}"/>
                </a:ext>
              </a:extLst>
            </p:cNvPr>
            <p:cNvGrpSpPr/>
            <p:nvPr/>
          </p:nvGrpSpPr>
          <p:grpSpPr>
            <a:xfrm>
              <a:off x="2388027" y="148071"/>
              <a:ext cx="6990016" cy="624489"/>
              <a:chOff x="1311184" y="2011264"/>
              <a:chExt cx="7470058" cy="1005632"/>
            </a:xfrm>
          </p:grpSpPr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F28F2387-B9FE-6CA5-D5A5-62059539B106}"/>
                  </a:ext>
                </a:extLst>
              </p:cNvPr>
              <p:cNvSpPr/>
              <p:nvPr/>
            </p:nvSpPr>
            <p:spPr>
              <a:xfrm>
                <a:off x="1311184" y="2011264"/>
                <a:ext cx="7470058" cy="100563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2451115"/>
                  <a:satOff val="-3409"/>
                  <a:lumOff val="-1307"/>
                  <a:alphaOff val="0"/>
                </a:schemeClr>
              </a:fillRef>
              <a:effectRef idx="0">
                <a:schemeClr val="accent5">
                  <a:hueOff val="-2451115"/>
                  <a:satOff val="-3409"/>
                  <a:lumOff val="-130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1304BF6-8336-A58D-F86D-7C4867864C01}"/>
                  </a:ext>
                </a:extLst>
              </p:cNvPr>
              <p:cNvSpPr txBox="1"/>
              <p:nvPr/>
            </p:nvSpPr>
            <p:spPr>
              <a:xfrm>
                <a:off x="1311184" y="2011264"/>
                <a:ext cx="7470058" cy="8830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98221" tIns="45720" rIns="45720" bIns="45720" numCol="1" spcCol="1270" anchor="t" anchorCtr="0">
                <a:noAutofit/>
              </a:bodyPr>
              <a:lstStyle/>
              <a:p>
                <a:pPr marL="0" lvl="0" indent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800" b="1" kern="1200" dirty="0">
                    <a:latin typeface="Bodoni 72 Book"/>
                  </a:rPr>
                  <a:t>Risorsa idrica disponibilità ed utilizzi nel Distretto del fiume Po</a:t>
                </a:r>
                <a:endParaRPr lang="it-IT" sz="1800" kern="1200" dirty="0">
                  <a:latin typeface="Bodoni 72 Book"/>
                </a:endParaRPr>
              </a:p>
              <a:p>
                <a:pPr marL="114300" lvl="1" indent="-11430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it-IT" sz="1200" kern="1200" dirty="0">
                    <a:latin typeface="Bodoni 72 Book"/>
                  </a:rPr>
                  <a:t> Utilizzi della risorsa idrica</a:t>
                </a:r>
              </a:p>
            </p:txBody>
          </p:sp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CEE62CE1-7F91-5D0A-1004-4F8F0D9B7C30}"/>
                </a:ext>
              </a:extLst>
            </p:cNvPr>
            <p:cNvSpPr/>
            <p:nvPr/>
          </p:nvSpPr>
          <p:spPr>
            <a:xfrm>
              <a:off x="1943515" y="59169"/>
              <a:ext cx="889023" cy="889023"/>
            </a:xfrm>
            <a:prstGeom prst="ellipse">
              <a:avLst/>
            </a:prstGeom>
          </p:spPr>
          <p:style>
            <a:lnRef idx="2">
              <a:schemeClr val="accent5">
                <a:hueOff val="-2451115"/>
                <a:satOff val="-3409"/>
                <a:lumOff val="-1307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64482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D80525A-49BE-6BB8-2358-88F21F726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224" y="348835"/>
            <a:ext cx="8713553" cy="6160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968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D80525A-49BE-6BB8-2358-88F21F7265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739224" y="642895"/>
            <a:ext cx="8713553" cy="5572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171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1">
            <a:extLst>
              <a:ext uri="{FF2B5EF4-FFF2-40B4-BE49-F238E27FC236}">
                <a16:creationId xmlns:a16="http://schemas.microsoft.com/office/drawing/2014/main" id="{8F1D7F09-F15C-0272-9E4C-49B618E2C3F5}"/>
              </a:ext>
            </a:extLst>
          </p:cNvPr>
          <p:cNvGrpSpPr/>
          <p:nvPr/>
        </p:nvGrpSpPr>
        <p:grpSpPr>
          <a:xfrm>
            <a:off x="1140928" y="1205940"/>
            <a:ext cx="10549627" cy="4446120"/>
            <a:chOff x="1140928" y="1030448"/>
            <a:chExt cx="10026764" cy="3965229"/>
          </a:xfrm>
        </p:grpSpPr>
        <p:cxnSp>
          <p:nvCxnSpPr>
            <p:cNvPr id="7" name="Google Shape;65;p2">
              <a:extLst>
                <a:ext uri="{FF2B5EF4-FFF2-40B4-BE49-F238E27FC236}">
                  <a16:creationId xmlns:a16="http://schemas.microsoft.com/office/drawing/2014/main" id="{030F3D1E-4FF3-B65C-8E2A-748209CB7DC6}"/>
                </a:ext>
              </a:extLst>
            </p:cNvPr>
            <p:cNvCxnSpPr/>
            <p:nvPr/>
          </p:nvCxnSpPr>
          <p:spPr>
            <a:xfrm>
              <a:off x="2616792" y="4017668"/>
              <a:ext cx="8550900" cy="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54DC1177-6A9C-E482-53D6-8E6537F418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868" t="17799" r="21020" b="7120"/>
            <a:stretch/>
          </p:blipFill>
          <p:spPr>
            <a:xfrm>
              <a:off x="1140928" y="1030448"/>
              <a:ext cx="4266146" cy="3965229"/>
            </a:xfrm>
            <a:prstGeom prst="rect">
              <a:avLst/>
            </a:prstGeom>
            <a:ln w="19050">
              <a:solidFill>
                <a:srgbClr val="85A2EB"/>
              </a:solidFill>
            </a:ln>
          </p:spPr>
        </p:pic>
        <p:graphicFrame>
          <p:nvGraphicFramePr>
            <p:cNvPr id="9" name="Diagramma 8">
              <a:extLst>
                <a:ext uri="{FF2B5EF4-FFF2-40B4-BE49-F238E27FC236}">
                  <a16:creationId xmlns:a16="http://schemas.microsoft.com/office/drawing/2014/main" id="{96BE7D7B-F895-B95A-CBDD-737E62C4351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5994884"/>
                </p:ext>
              </p:extLst>
            </p:nvPr>
          </p:nvGraphicFramePr>
          <p:xfrm>
            <a:off x="5519474" y="1290498"/>
            <a:ext cx="5524468" cy="359540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0" name="Picture 2" descr="Governo Meloni ottiene la fiducia alla Camera: la giornata fra applausi e  sorrisi. FOTO | Sky TG24">
              <a:extLst>
                <a:ext uri="{FF2B5EF4-FFF2-40B4-BE49-F238E27FC236}">
                  <a16:creationId xmlns:a16="http://schemas.microsoft.com/office/drawing/2014/main" id="{0DEB4BD5-0DAE-A3A6-2817-78F7680187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6087" y="1352576"/>
              <a:ext cx="1251868" cy="784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Governo Italiano - Dipartimento per il Cerimoniale dello Stato">
              <a:extLst>
                <a:ext uri="{FF2B5EF4-FFF2-40B4-BE49-F238E27FC236}">
                  <a16:creationId xmlns:a16="http://schemas.microsoft.com/office/drawing/2014/main" id="{7A30E497-E2A3-1F16-0DDB-BEDE913DDF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624" y="1330118"/>
              <a:ext cx="670612" cy="756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77B901A-BE96-A6C3-7D68-EB6CD461C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277" r="1277"/>
            <a:stretch/>
          </p:blipFill>
          <p:spPr>
            <a:xfrm>
              <a:off x="8390049" y="2657564"/>
              <a:ext cx="2141350" cy="461341"/>
            </a:xfrm>
            <a:prstGeom prst="rect">
              <a:avLst/>
            </a:prstGeom>
          </p:spPr>
        </p:pic>
        <p:pic>
          <p:nvPicPr>
            <p:cNvPr id="13" name="Picture 2" descr="Delimitazioni Distretto satellite">
              <a:extLst>
                <a:ext uri="{FF2B5EF4-FFF2-40B4-BE49-F238E27FC236}">
                  <a16:creationId xmlns:a16="http://schemas.microsoft.com/office/drawing/2014/main" id="{AB70C11C-0504-C7B6-B8CF-0DB74D6645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" t="2149" r="1427" b="2053"/>
            <a:stretch/>
          </p:blipFill>
          <p:spPr bwMode="auto">
            <a:xfrm>
              <a:off x="6738896" y="2455262"/>
              <a:ext cx="1146250" cy="8030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6" descr="Regione Valle d'Aosta - dtm">
              <a:extLst>
                <a:ext uri="{FF2B5EF4-FFF2-40B4-BE49-F238E27FC236}">
                  <a16:creationId xmlns:a16="http://schemas.microsoft.com/office/drawing/2014/main" id="{F572B35F-A675-C267-1BF0-4C2AE9B55F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76" b="331"/>
            <a:stretch/>
          </p:blipFill>
          <p:spPr bwMode="auto">
            <a:xfrm>
              <a:off x="6627367" y="3609461"/>
              <a:ext cx="684654" cy="480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Home page | Regione Piemonte">
              <a:extLst>
                <a:ext uri="{FF2B5EF4-FFF2-40B4-BE49-F238E27FC236}">
                  <a16:creationId xmlns:a16="http://schemas.microsoft.com/office/drawing/2014/main" id="{45CCF70C-A444-BE73-EB62-9258F9B35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3619" y="3634340"/>
              <a:ext cx="956373" cy="295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Ordinanza Regione Lombardia 528 - 06 Aprile 2020 | Studio Piazza">
              <a:extLst>
                <a:ext uri="{FF2B5EF4-FFF2-40B4-BE49-F238E27FC236}">
                  <a16:creationId xmlns:a16="http://schemas.microsoft.com/office/drawing/2014/main" id="{DAFCE942-279B-FF82-6A87-3CE5DCA28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235" y="3628446"/>
              <a:ext cx="907658" cy="367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Comune di Parma - Notizie">
              <a:extLst>
                <a:ext uri="{FF2B5EF4-FFF2-40B4-BE49-F238E27FC236}">
                  <a16:creationId xmlns:a16="http://schemas.microsoft.com/office/drawing/2014/main" id="{1975E0A4-CE5E-D82E-5E72-74F9A5CD1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8293" y="3605067"/>
              <a:ext cx="796921" cy="393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4" descr="Concorso Regione Veneto: 80 posti per assistenti amministrativi">
              <a:extLst>
                <a:ext uri="{FF2B5EF4-FFF2-40B4-BE49-F238E27FC236}">
                  <a16:creationId xmlns:a16="http://schemas.microsoft.com/office/drawing/2014/main" id="{65AAA957-DF73-DD40-69B6-318211070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177" y="3946423"/>
              <a:ext cx="780724" cy="416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 descr="Regione Liguria - Homepage">
              <a:extLst>
                <a:ext uri="{FF2B5EF4-FFF2-40B4-BE49-F238E27FC236}">
                  <a16:creationId xmlns:a16="http://schemas.microsoft.com/office/drawing/2014/main" id="{8FEB94C4-8B77-7AF6-FAAC-5FD06B31C7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1902" y="3966130"/>
              <a:ext cx="438223" cy="438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8" descr="Regione Marche - Smau">
              <a:extLst>
                <a:ext uri="{FF2B5EF4-FFF2-40B4-BE49-F238E27FC236}">
                  <a16:creationId xmlns:a16="http://schemas.microsoft.com/office/drawing/2014/main" id="{74461D13-2561-76C2-803C-FFA8760A8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2659" y="4029209"/>
              <a:ext cx="728149" cy="31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1107D0-D156-BB2F-B416-2567B23587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0959" y="3946423"/>
              <a:ext cx="728150" cy="403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CB4705D0-9300-FA70-2C82-4129ED006E7B}"/>
              </a:ext>
            </a:extLst>
          </p:cNvPr>
          <p:cNvGrpSpPr/>
          <p:nvPr/>
        </p:nvGrpSpPr>
        <p:grpSpPr>
          <a:xfrm>
            <a:off x="2675231" y="2926184"/>
            <a:ext cx="7470058" cy="1005632"/>
            <a:chOff x="1311184" y="3519974"/>
            <a:chExt cx="7470058" cy="1005632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FA7D862F-0B7F-D400-5501-A09381A5B5C6}"/>
                </a:ext>
              </a:extLst>
            </p:cNvPr>
            <p:cNvSpPr/>
            <p:nvPr/>
          </p:nvSpPr>
          <p:spPr>
            <a:xfrm>
              <a:off x="1311184" y="3519974"/>
              <a:ext cx="7470058" cy="100563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02230"/>
                <a:satOff val="-6819"/>
                <a:lumOff val="-2615"/>
                <a:alphaOff val="0"/>
              </a:schemeClr>
            </a:fillRef>
            <a:effectRef idx="0">
              <a:schemeClr val="accent5">
                <a:hueOff val="-4902230"/>
                <a:satOff val="-6819"/>
                <a:lumOff val="-26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667CA7E-706F-C75B-F623-5F1C14C3B9CD}"/>
                </a:ext>
              </a:extLst>
            </p:cNvPr>
            <p:cNvSpPr txBox="1"/>
            <p:nvPr/>
          </p:nvSpPr>
          <p:spPr>
            <a:xfrm>
              <a:off x="1311184" y="3519974"/>
              <a:ext cx="7470058" cy="10056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98221" tIns="35560" rIns="35560" bIns="35560" numCol="1" spcCol="1270" anchor="t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b="1" kern="1200" dirty="0">
                  <a:latin typeface="Bodoni 72 Book"/>
                </a:rPr>
                <a:t>Autorità di Bacino Distrettuale del fiume Po</a:t>
              </a:r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it-IT" sz="1050" kern="1200" dirty="0">
                  <a:latin typeface="Bodoni 72 Book"/>
                </a:rPr>
                <a:t>L’ente </a:t>
              </a:r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it-IT" sz="1050" kern="1200" dirty="0">
                  <a:latin typeface="Bodoni 72 Book"/>
                </a:rPr>
                <a:t>L’attività di pianificazione </a:t>
              </a:r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it-IT" sz="1050" kern="1200" dirty="0">
                  <a:latin typeface="Bodoni 72 Book"/>
                </a:rPr>
                <a:t>Il monitoraggio, la previsione e la gestione della risorsa idrica</a:t>
              </a:r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it-IT" sz="1050" kern="1200" dirty="0">
                  <a:latin typeface="Bodoni 72 Book"/>
                </a:rPr>
                <a:t>Osservatorio Permanente sugli utilizzi idrici nel Distretto del fiume Po</a:t>
              </a:r>
            </a:p>
          </p:txBody>
        </p:sp>
      </p:grpSp>
      <p:sp>
        <p:nvSpPr>
          <p:cNvPr id="24" name="Ovale 23">
            <a:extLst>
              <a:ext uri="{FF2B5EF4-FFF2-40B4-BE49-F238E27FC236}">
                <a16:creationId xmlns:a16="http://schemas.microsoft.com/office/drawing/2014/main" id="{F0652FC1-8712-E1BB-208B-B223661DA891}"/>
              </a:ext>
            </a:extLst>
          </p:cNvPr>
          <p:cNvSpPr/>
          <p:nvPr/>
        </p:nvSpPr>
        <p:spPr>
          <a:xfrm>
            <a:off x="2046711" y="2800480"/>
            <a:ext cx="1257040" cy="1257040"/>
          </a:xfrm>
          <a:prstGeom prst="ellipse">
            <a:avLst/>
          </a:prstGeom>
        </p:spPr>
        <p:style>
          <a:lnRef idx="2">
            <a:schemeClr val="accent5">
              <a:hueOff val="-4902230"/>
              <a:satOff val="-6819"/>
              <a:lumOff val="-261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849653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dirty="0">
                <a:solidFill>
                  <a:srgbClr val="485D61"/>
                </a:solidFill>
                <a:latin typeface="Bodoni 72 Book" pitchFamily="2" charset="0"/>
              </a:rPr>
              <a:t>AUTORITA’ di BACINO DEL DISTRETTO DEL FIUME PO</a:t>
            </a: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827D5708-C0FF-D311-BA46-AC8A3B3651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8974625"/>
              </p:ext>
            </p:extLst>
          </p:nvPr>
        </p:nvGraphicFramePr>
        <p:xfrm>
          <a:off x="1392090" y="396454"/>
          <a:ext cx="9407820" cy="6271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4371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dirty="0">
                <a:solidFill>
                  <a:srgbClr val="485D61"/>
                </a:solidFill>
                <a:latin typeface="Bodoni 72 Book" pitchFamily="2" charset="0"/>
              </a:rPr>
              <a:t>AUTORITA’ di BACINO DEL DISTRETTO DEL FIUME PO</a:t>
            </a:r>
          </a:p>
        </p:txBody>
      </p:sp>
      <p:cxnSp>
        <p:nvCxnSpPr>
          <p:cNvPr id="4" name="Google Shape;65;p2">
            <a:extLst>
              <a:ext uri="{FF2B5EF4-FFF2-40B4-BE49-F238E27FC236}">
                <a16:creationId xmlns:a16="http://schemas.microsoft.com/office/drawing/2014/main" id="{A4E76D8F-D606-4ADF-5E85-6877BD4F205D}"/>
              </a:ext>
            </a:extLst>
          </p:cNvPr>
          <p:cNvCxnSpPr/>
          <p:nvPr/>
        </p:nvCxnSpPr>
        <p:spPr>
          <a:xfrm>
            <a:off x="1281346" y="5441452"/>
            <a:ext cx="85509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162A3D-5159-FD1C-11FC-287AD660FA14}"/>
              </a:ext>
            </a:extLst>
          </p:cNvPr>
          <p:cNvSpPr txBox="1">
            <a:spLocks/>
          </p:cNvSpPr>
          <p:nvPr/>
        </p:nvSpPr>
        <p:spPr>
          <a:xfrm>
            <a:off x="838200" y="1090114"/>
            <a:ext cx="10515600" cy="4351338"/>
          </a:xfrm>
          <a:prstGeom prst="rect">
            <a:avLst/>
          </a:prstGeom>
          <a:solidFill>
            <a:schemeClr val="bg1"/>
          </a:solidFill>
          <a:ln>
            <a:solidFill>
              <a:srgbClr val="FFB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24920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▪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1219170" marR="0" lvl="1" indent="-52492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828754" marR="0" lvl="2" indent="-52492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2438339" marR="0" lvl="3" indent="-52492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3047924" marR="0" lvl="4" indent="-52492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3657509" marR="0" lvl="5" indent="-52492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4267093" marR="0" lvl="6" indent="-52492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●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4876678" marR="0" lvl="7" indent="-52492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5486263" marR="0" lvl="8" indent="-52492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buFont typeface="Barlow"/>
              <a:buNone/>
            </a:pPr>
            <a:r>
              <a:rPr lang="it-IT" sz="3200"/>
              <a:t>        FEWS-Po</a:t>
            </a:r>
            <a:br>
              <a:rPr lang="it-IT"/>
            </a:br>
            <a:r>
              <a:rPr lang="it-IT" sz="1800"/>
              <a:t>(</a:t>
            </a:r>
            <a:r>
              <a:rPr lang="it-IT" sz="1800" b="1"/>
              <a:t>F</a:t>
            </a:r>
            <a:r>
              <a:rPr lang="it-IT" sz="1800"/>
              <a:t>lood </a:t>
            </a:r>
            <a:r>
              <a:rPr lang="it-IT" sz="1800" b="1" err="1"/>
              <a:t>E</a:t>
            </a:r>
            <a:r>
              <a:rPr lang="it-IT" sz="1800" err="1"/>
              <a:t>arly</a:t>
            </a:r>
            <a:r>
              <a:rPr lang="it-IT" sz="1800"/>
              <a:t> </a:t>
            </a:r>
            <a:r>
              <a:rPr lang="it-IT" sz="1800" b="1"/>
              <a:t>W</a:t>
            </a:r>
            <a:r>
              <a:rPr lang="it-IT" sz="1800"/>
              <a:t>arning </a:t>
            </a:r>
            <a:r>
              <a:rPr lang="it-IT" sz="1800" b="1"/>
              <a:t>S</a:t>
            </a:r>
            <a:r>
              <a:rPr lang="it-IT" sz="1800"/>
              <a:t>ystem)</a:t>
            </a:r>
            <a:br>
              <a:rPr lang="it-IT" sz="1800"/>
            </a:br>
            <a:endParaRPr lang="it-IT"/>
          </a:p>
        </p:txBody>
      </p:sp>
      <p:pic>
        <p:nvPicPr>
          <p:cNvPr id="7" name="Picture 2" descr="home - Autorità di Bacino Distrettuale del Fiume Po">
            <a:extLst>
              <a:ext uri="{FF2B5EF4-FFF2-40B4-BE49-F238E27FC236}">
                <a16:creationId xmlns:a16="http://schemas.microsoft.com/office/drawing/2014/main" id="{6F548F9B-6DC0-33AB-66AC-45FCB4B52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279" y="2659417"/>
            <a:ext cx="3278268" cy="2318238"/>
          </a:xfrm>
          <a:prstGeom prst="rect">
            <a:avLst/>
          </a:prstGeom>
          <a:noFill/>
          <a:scene3d>
            <a:camera prst="isometricBottomDown">
              <a:rot lat="3280177" lon="1321253" rev="111861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5EA8A4A-BC98-0B48-43C3-1010A5257C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5482" y="2290370"/>
            <a:ext cx="1080000" cy="1643478"/>
          </a:xfrm>
          <a:prstGeom prst="rect">
            <a:avLst/>
          </a:prstGeom>
        </p:spPr>
      </p:pic>
      <p:pic>
        <p:nvPicPr>
          <p:cNvPr id="9" name="Picture 2" descr="home - Autorità di Bacino Distrettuale del Fiume Po">
            <a:extLst>
              <a:ext uri="{FF2B5EF4-FFF2-40B4-BE49-F238E27FC236}">
                <a16:creationId xmlns:a16="http://schemas.microsoft.com/office/drawing/2014/main" id="{9A200619-F8BF-A313-8B99-BDB9C2FD9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119" y="2675112"/>
            <a:ext cx="3278268" cy="2318238"/>
          </a:xfrm>
          <a:prstGeom prst="rect">
            <a:avLst/>
          </a:prstGeom>
          <a:noFill/>
          <a:scene3d>
            <a:camera prst="isometricBottomDown">
              <a:rot lat="3280177" lon="1321253" rev="111861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D8D7196-C1A3-A099-6FFB-9D12EB56D8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0905" y="2296344"/>
            <a:ext cx="1080000" cy="165065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E3DC87A-03E5-DB03-07B9-28A798BB9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4453" y="2919365"/>
            <a:ext cx="425468" cy="425468"/>
          </a:xfrm>
          <a:prstGeom prst="rect">
            <a:avLst/>
          </a:prstGeom>
          <a:scene3d>
            <a:camera prst="perspectiveContrastingRightFacing" fov="2700000">
              <a:rot lat="623785" lon="18963666" rev="1113211"/>
            </a:camera>
            <a:lightRig rig="threePt" dir="t"/>
          </a:scene3d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EFF175D-8189-AD88-8425-D474DF6587FE}"/>
              </a:ext>
            </a:extLst>
          </p:cNvPr>
          <p:cNvSpPr txBox="1"/>
          <p:nvPr/>
        </p:nvSpPr>
        <p:spPr>
          <a:xfrm>
            <a:off x="7420592" y="1240030"/>
            <a:ext cx="374764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3200">
                <a:latin typeface="Barlow" panose="00000500000000000000" pitchFamily="2" charset="0"/>
              </a:rPr>
              <a:t>         DEWS-Po</a:t>
            </a:r>
            <a:br>
              <a:rPr lang="it-IT" sz="3200">
                <a:latin typeface="Barlow" panose="00000500000000000000" pitchFamily="2" charset="0"/>
              </a:rPr>
            </a:br>
            <a:r>
              <a:rPr lang="it-IT" sz="1800">
                <a:latin typeface="Barlow" panose="00000500000000000000" pitchFamily="2" charset="0"/>
              </a:rPr>
              <a:t>(</a:t>
            </a:r>
            <a:r>
              <a:rPr lang="it-IT" sz="1800" b="1" err="1">
                <a:latin typeface="Barlow" panose="00000500000000000000" pitchFamily="2" charset="0"/>
              </a:rPr>
              <a:t>D</a:t>
            </a:r>
            <a:r>
              <a:rPr lang="it-IT" sz="1800" err="1">
                <a:latin typeface="Barlow" panose="00000500000000000000" pitchFamily="2" charset="0"/>
              </a:rPr>
              <a:t>rought</a:t>
            </a:r>
            <a:r>
              <a:rPr lang="it-IT" sz="1800" b="1">
                <a:latin typeface="Barlow" panose="00000500000000000000" pitchFamily="2" charset="0"/>
              </a:rPr>
              <a:t> </a:t>
            </a:r>
            <a:r>
              <a:rPr lang="it-IT" sz="1800" b="1" err="1">
                <a:latin typeface="Barlow" panose="00000500000000000000" pitchFamily="2" charset="0"/>
              </a:rPr>
              <a:t>E</a:t>
            </a:r>
            <a:r>
              <a:rPr lang="it-IT" sz="1800" err="1">
                <a:latin typeface="Barlow" panose="00000500000000000000" pitchFamily="2" charset="0"/>
              </a:rPr>
              <a:t>arly</a:t>
            </a:r>
            <a:r>
              <a:rPr lang="it-IT" sz="1800">
                <a:latin typeface="Barlow" panose="00000500000000000000" pitchFamily="2" charset="0"/>
              </a:rPr>
              <a:t> </a:t>
            </a:r>
            <a:r>
              <a:rPr lang="it-IT" sz="1800" b="1">
                <a:latin typeface="Barlow" panose="00000500000000000000" pitchFamily="2" charset="0"/>
              </a:rPr>
              <a:t>W</a:t>
            </a:r>
            <a:r>
              <a:rPr lang="it-IT" sz="1800">
                <a:latin typeface="Barlow" panose="00000500000000000000" pitchFamily="2" charset="0"/>
              </a:rPr>
              <a:t>arning </a:t>
            </a:r>
            <a:r>
              <a:rPr lang="it-IT" sz="1800" b="1">
                <a:latin typeface="Barlow" panose="00000500000000000000" pitchFamily="2" charset="0"/>
              </a:rPr>
              <a:t>S</a:t>
            </a:r>
            <a:r>
              <a:rPr lang="it-IT" sz="1800">
                <a:latin typeface="Barlow" panose="00000500000000000000" pitchFamily="2" charset="0"/>
              </a:rPr>
              <a:t>ystem)</a:t>
            </a:r>
          </a:p>
        </p:txBody>
      </p:sp>
      <p:pic>
        <p:nvPicPr>
          <p:cNvPr id="13" name="Elemento grafico 12" descr="Freccia a destra con riempimento a tinta unita">
            <a:extLst>
              <a:ext uri="{FF2B5EF4-FFF2-40B4-BE49-F238E27FC236}">
                <a16:creationId xmlns:a16="http://schemas.microsoft.com/office/drawing/2014/main" id="{F40C2365-62FB-5E31-419F-DE9E15AF7E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19563" y="3127221"/>
            <a:ext cx="914400" cy="9144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C6AA63E-FFF7-BFFC-D7FB-A6AB1DB51D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8670" y="2919365"/>
            <a:ext cx="385763" cy="346418"/>
          </a:xfrm>
          <a:prstGeom prst="rect">
            <a:avLst/>
          </a:prstGeom>
          <a:scene3d>
            <a:camera prst="orthographicFront">
              <a:rot lat="624000" lon="18960000" rev="1116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080664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dirty="0">
                <a:solidFill>
                  <a:srgbClr val="485D61"/>
                </a:solidFill>
                <a:latin typeface="Bodoni 72 Book" pitchFamily="2" charset="0"/>
              </a:rPr>
              <a:t>AUTORITA’ di BACINO DEL DISTRETTO DEL FIUME PO</a:t>
            </a:r>
          </a:p>
        </p:txBody>
      </p:sp>
      <p:cxnSp>
        <p:nvCxnSpPr>
          <p:cNvPr id="4" name="Google Shape;65;p2">
            <a:extLst>
              <a:ext uri="{FF2B5EF4-FFF2-40B4-BE49-F238E27FC236}">
                <a16:creationId xmlns:a16="http://schemas.microsoft.com/office/drawing/2014/main" id="{A4E76D8F-D606-4ADF-5E85-6877BD4F205D}"/>
              </a:ext>
            </a:extLst>
          </p:cNvPr>
          <p:cNvCxnSpPr/>
          <p:nvPr/>
        </p:nvCxnSpPr>
        <p:spPr>
          <a:xfrm>
            <a:off x="1281346" y="5441452"/>
            <a:ext cx="85509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9FF56F9B-6E4E-9536-7F6B-30D60EA65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88" y="1163266"/>
            <a:ext cx="7661712" cy="4278186"/>
          </a:xfrm>
          <a:prstGeom prst="rect">
            <a:avLst/>
          </a:prstGeom>
        </p:spPr>
      </p:pic>
      <p:sp>
        <p:nvSpPr>
          <p:cNvPr id="5" name="object 13">
            <a:extLst>
              <a:ext uri="{FF2B5EF4-FFF2-40B4-BE49-F238E27FC236}">
                <a16:creationId xmlns:a16="http://schemas.microsoft.com/office/drawing/2014/main" id="{544CE759-D706-ABED-C3E9-AE09262A0DCD}"/>
              </a:ext>
            </a:extLst>
          </p:cNvPr>
          <p:cNvSpPr txBox="1"/>
          <p:nvPr/>
        </p:nvSpPr>
        <p:spPr>
          <a:xfrm>
            <a:off x="741680" y="918791"/>
            <a:ext cx="3263808" cy="33368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82563">
              <a:tabLst>
                <a:tab pos="299085" algn="l"/>
                <a:tab pos="299720" algn="l"/>
              </a:tabLst>
            </a:pPr>
            <a:r>
              <a:rPr lang="it-IT" b="1" spc="-10" dirty="0">
                <a:latin typeface="Barlow" panose="00000500000000000000" pitchFamily="2" charset="0"/>
                <a:cs typeface="Calibri"/>
              </a:rPr>
              <a:t>Stazioni meteorologiche </a:t>
            </a:r>
            <a:r>
              <a:rPr lang="it-IT" spc="-10" dirty="0">
                <a:latin typeface="Barlow" panose="00000500000000000000" pitchFamily="2" charset="0"/>
                <a:cs typeface="Calibri"/>
              </a:rPr>
              <a:t>(punti verdi)</a:t>
            </a:r>
            <a:endParaRPr dirty="0">
              <a:latin typeface="Barlow" panose="00000500000000000000" pitchFamily="2" charset="0"/>
              <a:cs typeface="Calibri"/>
            </a:endParaRPr>
          </a:p>
          <a:p>
            <a:pPr marL="468313" lvl="3" indent="-285750">
              <a:buFont typeface="Arial" panose="020B0604020202020204" pitchFamily="34" charset="0"/>
              <a:buChar char="•"/>
              <a:tabLst>
                <a:tab pos="459105" algn="l"/>
                <a:tab pos="459740" algn="l"/>
              </a:tabLst>
            </a:pPr>
            <a:r>
              <a:rPr dirty="0">
                <a:latin typeface="Barlow" panose="00000500000000000000" pitchFamily="2" charset="0"/>
                <a:cs typeface="Calibri"/>
              </a:rPr>
              <a:t>1145</a:t>
            </a:r>
            <a:r>
              <a:rPr spc="220" dirty="0">
                <a:latin typeface="Barlow" panose="00000500000000000000" pitchFamily="2" charset="0"/>
                <a:cs typeface="Calibri"/>
              </a:rPr>
              <a:t> </a:t>
            </a:r>
            <a:r>
              <a:rPr lang="it-IT" spc="-10" dirty="0">
                <a:latin typeface="Barlow" panose="00000500000000000000" pitchFamily="2" charset="0"/>
                <a:cs typeface="Calibri"/>
              </a:rPr>
              <a:t>Pluviometri</a:t>
            </a:r>
            <a:endParaRPr dirty="0">
              <a:latin typeface="Barlow" panose="00000500000000000000" pitchFamily="2" charset="0"/>
              <a:cs typeface="Calibri"/>
            </a:endParaRPr>
          </a:p>
          <a:p>
            <a:pPr marL="468313" lvl="3" indent="-285750"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459105" algn="l"/>
                <a:tab pos="459740" algn="l"/>
              </a:tabLst>
            </a:pPr>
            <a:r>
              <a:rPr dirty="0">
                <a:latin typeface="Barlow" panose="00000500000000000000" pitchFamily="2" charset="0"/>
                <a:cs typeface="Calibri"/>
              </a:rPr>
              <a:t>160</a:t>
            </a:r>
            <a:r>
              <a:rPr spc="495" dirty="0">
                <a:latin typeface="Barlow" panose="00000500000000000000" pitchFamily="2" charset="0"/>
                <a:cs typeface="Calibri"/>
              </a:rPr>
              <a:t> </a:t>
            </a:r>
            <a:r>
              <a:rPr lang="it-IT" spc="-10" dirty="0">
                <a:latin typeface="Barlow" panose="00000500000000000000" pitchFamily="2" charset="0"/>
                <a:cs typeface="Calibri"/>
              </a:rPr>
              <a:t>Misuratori di neve</a:t>
            </a:r>
            <a:endParaRPr dirty="0">
              <a:latin typeface="Barlow" panose="00000500000000000000" pitchFamily="2" charset="0"/>
              <a:cs typeface="Calibri"/>
            </a:endParaRPr>
          </a:p>
          <a:p>
            <a:pPr marL="468313" lvl="3" indent="-285750">
              <a:buFont typeface="Arial" panose="020B0604020202020204" pitchFamily="34" charset="0"/>
              <a:buChar char="•"/>
              <a:tabLst>
                <a:tab pos="459105" algn="l"/>
                <a:tab pos="459740" algn="l"/>
              </a:tabLst>
            </a:pPr>
            <a:r>
              <a:rPr dirty="0">
                <a:latin typeface="Barlow" panose="00000500000000000000" pitchFamily="2" charset="0"/>
                <a:cs typeface="Calibri"/>
              </a:rPr>
              <a:t>834</a:t>
            </a:r>
            <a:r>
              <a:rPr spc="484" dirty="0">
                <a:latin typeface="Barlow" panose="00000500000000000000" pitchFamily="2" charset="0"/>
                <a:cs typeface="Calibri"/>
              </a:rPr>
              <a:t> </a:t>
            </a:r>
            <a:r>
              <a:rPr lang="it-IT" dirty="0">
                <a:latin typeface="Barlow" panose="00000500000000000000" pitchFamily="2" charset="0"/>
                <a:cs typeface="Calibri"/>
              </a:rPr>
              <a:t>Termometri</a:t>
            </a:r>
          </a:p>
          <a:p>
            <a:pPr marL="182563" lvl="2">
              <a:tabLst>
                <a:tab pos="459105" algn="l"/>
                <a:tab pos="459740" algn="l"/>
              </a:tabLst>
            </a:pPr>
            <a:endParaRPr lang="it-IT" dirty="0">
              <a:latin typeface="Barlow" panose="00000500000000000000" pitchFamily="2" charset="0"/>
              <a:cs typeface="Calibri"/>
            </a:endParaRPr>
          </a:p>
          <a:p>
            <a:pPr marL="182563" lvl="1">
              <a:tabLst>
                <a:tab pos="299085" algn="l"/>
                <a:tab pos="299720" algn="l"/>
              </a:tabLst>
            </a:pPr>
            <a:r>
              <a:rPr lang="sv-SE" b="1" spc="-10" dirty="0">
                <a:latin typeface="Barlow" panose="00000500000000000000" pitchFamily="2" charset="0"/>
                <a:cs typeface="Calibri"/>
              </a:rPr>
              <a:t>431 Idrometri </a:t>
            </a:r>
            <a:r>
              <a:rPr lang="sv-SE" spc="-10" dirty="0">
                <a:latin typeface="Barlow" panose="00000500000000000000" pitchFamily="2" charset="0"/>
                <a:cs typeface="Calibri"/>
              </a:rPr>
              <a:t>(punti blu)</a:t>
            </a:r>
          </a:p>
          <a:p>
            <a:pPr marL="182563" lvl="1">
              <a:tabLst>
                <a:tab pos="299085" algn="l"/>
                <a:tab pos="299720" algn="l"/>
              </a:tabLst>
            </a:pPr>
            <a:endParaRPr lang="sv-SE" spc="-10" dirty="0">
              <a:latin typeface="Barlow" panose="00000500000000000000" pitchFamily="2" charset="0"/>
              <a:cs typeface="Calibri"/>
            </a:endParaRPr>
          </a:p>
          <a:p>
            <a:pPr marL="182563" lvl="1">
              <a:tabLst>
                <a:tab pos="299085" algn="l"/>
                <a:tab pos="299720" algn="l"/>
              </a:tabLst>
            </a:pPr>
            <a:r>
              <a:rPr lang="it-IT" b="1" spc="-10" dirty="0">
                <a:latin typeface="Barlow" panose="00000500000000000000" pitchFamily="2" charset="0"/>
                <a:cs typeface="Calibri"/>
              </a:rPr>
              <a:t>193 Dighe </a:t>
            </a:r>
            <a:r>
              <a:rPr lang="it-IT" spc="-10" dirty="0">
                <a:latin typeface="Barlow" panose="00000500000000000000" pitchFamily="2" charset="0"/>
                <a:cs typeface="Calibri"/>
              </a:rPr>
              <a:t>(punti viola)</a:t>
            </a:r>
            <a:endParaRPr dirty="0">
              <a:latin typeface="Barlow" panose="00000500000000000000" pitchFamily="2" charset="0"/>
              <a:cs typeface="Calibri"/>
            </a:endParaRPr>
          </a:p>
          <a:p>
            <a:pPr marL="186690" lvl="1">
              <a:tabLst>
                <a:tab pos="459105" algn="l"/>
                <a:tab pos="459740" algn="l"/>
                <a:tab pos="800100" algn="l"/>
              </a:tabLst>
            </a:pPr>
            <a:endParaRPr lang="it-IT" b="1" dirty="0">
              <a:latin typeface="Barlow" panose="00000500000000000000" pitchFamily="2" charset="0"/>
              <a:cs typeface="Calibri"/>
            </a:endParaRPr>
          </a:p>
          <a:p>
            <a:pPr marL="0" lvl="1">
              <a:tabLst>
                <a:tab pos="459105" algn="l"/>
                <a:tab pos="459740" algn="l"/>
                <a:tab pos="800100" algn="l"/>
              </a:tabLst>
            </a:pPr>
            <a:endParaRPr lang="it-IT" b="1" dirty="0">
              <a:latin typeface="Barlow" panose="00000500000000000000" pitchFamily="2" charset="0"/>
              <a:cs typeface="Calibri"/>
            </a:endParaRPr>
          </a:p>
          <a:p>
            <a:pPr marL="186690" lvl="1">
              <a:lnSpc>
                <a:spcPct val="100000"/>
              </a:lnSpc>
              <a:tabLst>
                <a:tab pos="459105" algn="l"/>
                <a:tab pos="459740" algn="l"/>
                <a:tab pos="800100" algn="l"/>
              </a:tabLst>
            </a:pPr>
            <a:endParaRPr dirty="0">
              <a:latin typeface="Barlow" panose="00000500000000000000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312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D7367F22-C577-7F08-7EC3-57589BCF0B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3258811"/>
              </p:ext>
            </p:extLst>
          </p:nvPr>
        </p:nvGraphicFramePr>
        <p:xfrm>
          <a:off x="1284514" y="0"/>
          <a:ext cx="8875486" cy="6536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4693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dirty="0">
                <a:solidFill>
                  <a:srgbClr val="485D61"/>
                </a:solidFill>
                <a:latin typeface="Bodoni 72 Book" pitchFamily="2" charset="0"/>
              </a:rPr>
              <a:t>AUTORITA’ di BACINO DEL DISTRETTO DEL FIUME PO</a:t>
            </a:r>
          </a:p>
        </p:txBody>
      </p:sp>
      <p:cxnSp>
        <p:nvCxnSpPr>
          <p:cNvPr id="4" name="Google Shape;65;p2">
            <a:extLst>
              <a:ext uri="{FF2B5EF4-FFF2-40B4-BE49-F238E27FC236}">
                <a16:creationId xmlns:a16="http://schemas.microsoft.com/office/drawing/2014/main" id="{A4E76D8F-D606-4ADF-5E85-6877BD4F205D}"/>
              </a:ext>
            </a:extLst>
          </p:cNvPr>
          <p:cNvCxnSpPr/>
          <p:nvPr/>
        </p:nvCxnSpPr>
        <p:spPr>
          <a:xfrm>
            <a:off x="1281346" y="5441452"/>
            <a:ext cx="85509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object 13">
            <a:extLst>
              <a:ext uri="{FF2B5EF4-FFF2-40B4-BE49-F238E27FC236}">
                <a16:creationId xmlns:a16="http://schemas.microsoft.com/office/drawing/2014/main" id="{7AC6BF0D-FED2-7EB5-D664-C6D969E2106E}"/>
              </a:ext>
            </a:extLst>
          </p:cNvPr>
          <p:cNvSpPr txBox="1"/>
          <p:nvPr/>
        </p:nvSpPr>
        <p:spPr>
          <a:xfrm>
            <a:off x="1137920" y="1415148"/>
            <a:ext cx="2651614" cy="39934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b="1" spc="-10" dirty="0">
                <a:latin typeface="Barlow" panose="00000500000000000000" pitchFamily="2" charset="0"/>
                <a:cs typeface="Calibri"/>
              </a:rPr>
              <a:t>Dati di monitoraggio meteorologico: 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it-IT" spc="-10" dirty="0">
                <a:latin typeface="Barlow" panose="00000500000000000000" pitchFamily="2" charset="0"/>
                <a:cs typeface="Calibri"/>
              </a:rPr>
              <a:t>Radar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it-IT" spc="-10" dirty="0">
                <a:latin typeface="Barlow" panose="00000500000000000000" pitchFamily="2" charset="0"/>
                <a:cs typeface="Calibri"/>
              </a:rPr>
              <a:t>Satellite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it-IT" b="1" spc="-10" dirty="0">
              <a:latin typeface="Barlow" panose="00000500000000000000" pitchFamily="2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b="1" spc="-10" dirty="0">
                <a:latin typeface="Barlow" panose="00000500000000000000" pitchFamily="2" charset="0"/>
                <a:cs typeface="Calibri"/>
              </a:rPr>
              <a:t>Dati del modello di previsione meteorologica: 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it-IT" spc="-10" dirty="0">
                <a:latin typeface="Barlow" panose="00000500000000000000" pitchFamily="2" charset="0"/>
                <a:cs typeface="Calibri"/>
              </a:rPr>
              <a:t>ECMWF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it-IT" spc="-10" dirty="0">
                <a:latin typeface="Barlow" panose="00000500000000000000" pitchFamily="2" charset="0"/>
                <a:cs typeface="Calibri"/>
              </a:rPr>
              <a:t>COSMO i7 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it-IT" spc="-10" dirty="0">
                <a:latin typeface="Barlow" panose="00000500000000000000" pitchFamily="2" charset="0"/>
                <a:cs typeface="Calibri"/>
              </a:rPr>
              <a:t>Ensemble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it-IT" spc="-10" dirty="0">
              <a:latin typeface="Barlow" panose="00000500000000000000" pitchFamily="2" charset="0"/>
              <a:cs typeface="Calibri"/>
            </a:endParaRPr>
          </a:p>
          <a:p>
            <a:pPr marL="0" lvl="1">
              <a:tabLst>
                <a:tab pos="459105" algn="l"/>
                <a:tab pos="459740" algn="l"/>
                <a:tab pos="800100" algn="l"/>
              </a:tabLst>
            </a:pPr>
            <a:endParaRPr lang="it-IT" b="1" dirty="0">
              <a:latin typeface="Barlow" panose="00000500000000000000" pitchFamily="2" charset="0"/>
              <a:cs typeface="Calibri"/>
            </a:endParaRPr>
          </a:p>
          <a:p>
            <a:pPr marL="186690" lvl="1">
              <a:lnSpc>
                <a:spcPct val="100000"/>
              </a:lnSpc>
              <a:tabLst>
                <a:tab pos="459105" algn="l"/>
                <a:tab pos="459740" algn="l"/>
                <a:tab pos="800100" algn="l"/>
              </a:tabLst>
            </a:pPr>
            <a:endParaRPr dirty="0">
              <a:latin typeface="Barlow" panose="00000500000000000000" pitchFamily="2" charset="0"/>
              <a:cs typeface="Calibri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AA516DD-2749-FC23-933C-1B6054C86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534" y="1553778"/>
            <a:ext cx="7877666" cy="348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01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dirty="0">
                <a:solidFill>
                  <a:srgbClr val="485D61"/>
                </a:solidFill>
                <a:latin typeface="Bodoni 72 Book" pitchFamily="2" charset="0"/>
              </a:rPr>
              <a:t>AUTORITA’ di BACINO DEL DISTRETTO DEL FIUME PO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DD99B390-862F-F508-41A7-3143A5846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078681"/>
              </p:ext>
            </p:extLst>
          </p:nvPr>
        </p:nvGraphicFramePr>
        <p:xfrm>
          <a:off x="1432294" y="1180170"/>
          <a:ext cx="989936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9680">
                  <a:extLst>
                    <a:ext uri="{9D8B030D-6E8A-4147-A177-3AD203B41FA5}">
                      <a16:colId xmlns:a16="http://schemas.microsoft.com/office/drawing/2014/main" val="617614456"/>
                    </a:ext>
                  </a:extLst>
                </a:gridCol>
                <a:gridCol w="4949680">
                  <a:extLst>
                    <a:ext uri="{9D8B030D-6E8A-4147-A177-3AD203B41FA5}">
                      <a16:colId xmlns:a16="http://schemas.microsoft.com/office/drawing/2014/main" val="11091206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/>
                        <a:t>FEWS – Flood </a:t>
                      </a:r>
                      <a:r>
                        <a:rPr lang="it-IT" err="1"/>
                        <a:t>Early</a:t>
                      </a:r>
                      <a:r>
                        <a:rPr lang="it-IT"/>
                        <a:t> Warning System</a:t>
                      </a:r>
                    </a:p>
                  </a:txBody>
                  <a:tcPr>
                    <a:solidFill>
                      <a:srgbClr val="628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/>
                        <a:t>DEWS – </a:t>
                      </a:r>
                      <a:r>
                        <a:rPr lang="it-IT" err="1"/>
                        <a:t>Drought</a:t>
                      </a:r>
                      <a:r>
                        <a:rPr lang="it-IT"/>
                        <a:t> </a:t>
                      </a:r>
                      <a:r>
                        <a:rPr lang="it-IT" err="1"/>
                        <a:t>Early</a:t>
                      </a:r>
                      <a:r>
                        <a:rPr lang="it-IT"/>
                        <a:t> Warning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477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3 catene di modelli di predizione in uso</a:t>
                      </a:r>
                    </a:p>
                  </a:txBody>
                  <a:tcPr>
                    <a:solidFill>
                      <a:srgbClr val="ABC2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 catena di modello di previsione in uso e un’altra è in sviluppo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642456"/>
                  </a:ext>
                </a:extLst>
              </a:tr>
            </a:tbl>
          </a:graphicData>
        </a:graphic>
      </p:graphicFrame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E76A2A29-931F-6CBE-D005-F92BEF83EE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2572903"/>
              </p:ext>
            </p:extLst>
          </p:nvPr>
        </p:nvGraphicFramePr>
        <p:xfrm>
          <a:off x="1511549" y="2633894"/>
          <a:ext cx="1422400" cy="251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CE2053C7-7922-0ADA-60C9-BF79264298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5649221"/>
              </p:ext>
            </p:extLst>
          </p:nvPr>
        </p:nvGraphicFramePr>
        <p:xfrm>
          <a:off x="3175094" y="2637699"/>
          <a:ext cx="1422400" cy="251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36EF565C-8012-DF6F-6E0A-FDE4811083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5266556"/>
              </p:ext>
            </p:extLst>
          </p:nvPr>
        </p:nvGraphicFramePr>
        <p:xfrm>
          <a:off x="4838639" y="2633894"/>
          <a:ext cx="1422400" cy="251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88657BF6-7FB7-F5C5-01D4-C30D47BDD6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4497574"/>
              </p:ext>
            </p:extLst>
          </p:nvPr>
        </p:nvGraphicFramePr>
        <p:xfrm>
          <a:off x="7278774" y="2633895"/>
          <a:ext cx="1422400" cy="251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49DAD646-4365-27DC-5AE5-4BF27D5CA2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8985955"/>
              </p:ext>
            </p:extLst>
          </p:nvPr>
        </p:nvGraphicFramePr>
        <p:xfrm>
          <a:off x="9183464" y="2633894"/>
          <a:ext cx="1422400" cy="251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2" name="Rettangolo 11">
            <a:extLst>
              <a:ext uri="{FF2B5EF4-FFF2-40B4-BE49-F238E27FC236}">
                <a16:creationId xmlns:a16="http://schemas.microsoft.com/office/drawing/2014/main" id="{B29EF6BC-E2E1-8C9A-679D-FA6435B5EE16}"/>
              </a:ext>
            </a:extLst>
          </p:cNvPr>
          <p:cNvSpPr/>
          <p:nvPr/>
        </p:nvSpPr>
        <p:spPr>
          <a:xfrm>
            <a:off x="1511549" y="2336965"/>
            <a:ext cx="4749490" cy="338554"/>
          </a:xfrm>
          <a:prstGeom prst="rect">
            <a:avLst/>
          </a:prstGeom>
          <a:solidFill>
            <a:srgbClr val="628FD5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" panose="00000500000000000000" pitchFamily="2" charset="0"/>
              </a:rPr>
              <a:t>Modelli idrologici</a:t>
            </a:r>
            <a:endParaRPr lang="it-IT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rlow" panose="00000500000000000000" pitchFamily="2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E3D9ACE-9DEF-18CB-497F-48CF5E79BD47}"/>
              </a:ext>
            </a:extLst>
          </p:cNvPr>
          <p:cNvSpPr/>
          <p:nvPr/>
        </p:nvSpPr>
        <p:spPr>
          <a:xfrm>
            <a:off x="1511549" y="5042945"/>
            <a:ext cx="4749490" cy="338554"/>
          </a:xfrm>
          <a:prstGeom prst="rect">
            <a:avLst/>
          </a:prstGeom>
          <a:solidFill>
            <a:srgbClr val="ABC2F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" panose="00000500000000000000" pitchFamily="2" charset="0"/>
              </a:rPr>
              <a:t>Modelli idraulici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7C9E9FC-481B-2C63-4C23-DF3C2B27C259}"/>
              </a:ext>
            </a:extLst>
          </p:cNvPr>
          <p:cNvSpPr/>
          <p:nvPr/>
        </p:nvSpPr>
        <p:spPr>
          <a:xfrm>
            <a:off x="7299094" y="2348867"/>
            <a:ext cx="3612480" cy="338554"/>
          </a:xfrm>
          <a:prstGeom prst="rect">
            <a:avLst/>
          </a:prstGeom>
          <a:solidFill>
            <a:srgbClr val="E79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" panose="00000500000000000000" pitchFamily="2" charset="0"/>
              </a:rPr>
              <a:t>Modelli idrologici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CCDBB42B-5A0E-40C5-766C-EE02C729CFBD}"/>
              </a:ext>
            </a:extLst>
          </p:cNvPr>
          <p:cNvSpPr/>
          <p:nvPr/>
        </p:nvSpPr>
        <p:spPr>
          <a:xfrm>
            <a:off x="7299094" y="5042945"/>
            <a:ext cx="3612480" cy="338554"/>
          </a:xfrm>
          <a:prstGeom prst="rect">
            <a:avLst/>
          </a:prstGeom>
          <a:solidFill>
            <a:srgbClr val="E79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" panose="00000500000000000000" pitchFamily="2" charset="0"/>
              </a:rPr>
              <a:t>Modelli di bilancio idrico</a:t>
            </a:r>
            <a:endParaRPr lang="it-IT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296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dirty="0">
                <a:solidFill>
                  <a:srgbClr val="485D61"/>
                </a:solidFill>
                <a:latin typeface="Bodoni 72 Book" pitchFamily="2" charset="0"/>
              </a:rPr>
              <a:t>AUTORITA’ di BACINO DEL DISTRETTO DEL FIUME PO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0BAF82E3-74F7-4286-8F9C-D1D35F9C97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4291" y="1012372"/>
            <a:ext cx="9163417" cy="455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08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dirty="0">
                <a:solidFill>
                  <a:srgbClr val="485D61"/>
                </a:solidFill>
                <a:latin typeface="Bodoni 72 Book" pitchFamily="2" charset="0"/>
              </a:rPr>
              <a:t>AUTORITA’ di BACINO DEL DISTRETTO DEL FIUME PO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5C9E29B-41D9-74F3-9B5C-2CFFB1CF7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493" y="846343"/>
            <a:ext cx="9489548" cy="516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2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Osservatorio</a:t>
            </a:r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 Permanente </a:t>
            </a:r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sugli</a:t>
            </a:r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 </a:t>
            </a:r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Utilizzi</a:t>
            </a:r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 </a:t>
            </a:r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Idrici</a:t>
            </a:r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 </a:t>
            </a:r>
          </a:p>
        </p:txBody>
      </p:sp>
      <p:pic>
        <p:nvPicPr>
          <p:cNvPr id="3" name="Immagine 2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CE5B9388-D531-9AB5-3293-1A0A6E8F25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22" y="1012856"/>
            <a:ext cx="5745047" cy="40626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90B9DA7-09A0-119B-C632-217D4B0DCB14}"/>
              </a:ext>
            </a:extLst>
          </p:cNvPr>
          <p:cNvSpPr txBox="1"/>
          <p:nvPr/>
        </p:nvSpPr>
        <p:spPr>
          <a:xfrm>
            <a:off x="1392090" y="377159"/>
            <a:ext cx="4389121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1200" dirty="0">
              <a:latin typeface="Barlow" panose="00000500000000000000" pitchFamily="2" charset="0"/>
            </a:endParaRPr>
          </a:p>
          <a:p>
            <a:pPr algn="just"/>
            <a:endParaRPr lang="en-US" sz="1800" dirty="0">
              <a:solidFill>
                <a:prstClr val="black"/>
              </a:solidFill>
              <a:latin typeface="Barlow" panose="00000500000000000000" pitchFamily="2" charset="0"/>
              <a:sym typeface="Helvetica" panose="020B0604020202020204" pitchFamily="34" charset="0"/>
            </a:endParaRPr>
          </a:p>
          <a:p>
            <a:pPr algn="just"/>
            <a:endParaRPr lang="en-US" sz="1800" dirty="0">
              <a:solidFill>
                <a:prstClr val="black"/>
              </a:solidFill>
              <a:latin typeface="Barlow" panose="00000500000000000000" pitchFamily="2" charset="0"/>
              <a:sym typeface="Helvetica" panose="020B0604020202020204" pitchFamily="34" charset="0"/>
            </a:endParaRPr>
          </a:p>
          <a:p>
            <a:pPr algn="just"/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Istituito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nel</a:t>
            </a:r>
            <a:r>
              <a:rPr lang="en-US" sz="1800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sz="1800" b="1" i="1" spc="-1" dirty="0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  <a:sym typeface="Helvetica" panose="020B0604020202020204" pitchFamily="34" charset="0"/>
              </a:rPr>
              <a:t>2016</a:t>
            </a:r>
            <a:r>
              <a:rPr lang="en-US" sz="1800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attraverso</a:t>
            </a:r>
            <a:r>
              <a:rPr lang="en-US" sz="1800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un </a:t>
            </a:r>
            <a:r>
              <a:rPr lang="en-US" sz="1800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Protocollo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d’Intesa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.</a:t>
            </a:r>
            <a:r>
              <a:rPr lang="en-US" sz="1800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I </a:t>
            </a:r>
            <a:r>
              <a:rPr lang="en-US" sz="1800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suo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i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obiettivi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sono</a:t>
            </a:r>
            <a:r>
              <a:rPr lang="en-US" sz="1800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:</a:t>
            </a:r>
          </a:p>
          <a:p>
            <a:pPr algn="just"/>
            <a:endParaRPr lang="en-US" sz="1800" dirty="0">
              <a:solidFill>
                <a:prstClr val="black"/>
              </a:solidFill>
              <a:latin typeface="Barlow" panose="00000500000000000000" pitchFamily="2" charset="0"/>
              <a:sym typeface="Helvetica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prstClr val="black"/>
                </a:solidFill>
                <a:latin typeface="Barlow" panose="00000500000000000000" pitchFamily="2" charset="0"/>
              </a:rPr>
              <a:t>rafforzare la </a:t>
            </a:r>
            <a:r>
              <a:rPr lang="it-IT" b="1" i="1" spc="-1" dirty="0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</a:rPr>
              <a:t>cooperazione</a:t>
            </a:r>
            <a:r>
              <a:rPr lang="it-IT" dirty="0">
                <a:solidFill>
                  <a:prstClr val="black"/>
                </a:solidFill>
                <a:latin typeface="Barlow" panose="00000500000000000000" pitchFamily="2" charset="0"/>
              </a:rPr>
              <a:t> e il dialogo tra gli attori appartenenti al sistema di governance delle risorse idriche all'interno del distretto</a:t>
            </a:r>
            <a:endParaRPr lang="en-US" sz="1800" dirty="0">
              <a:solidFill>
                <a:prstClr val="black"/>
              </a:solidFill>
              <a:latin typeface="Barlow" panose="00000500000000000000" pitchFamily="2" charset="0"/>
              <a:sym typeface="Helvetica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Promuovere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l’</a:t>
            </a:r>
            <a:r>
              <a:rPr lang="en-US" b="1" i="1" spc="-1" dirty="0" err="1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  <a:sym typeface="Helvetica" panose="020B0604020202020204" pitchFamily="34" charset="0"/>
              </a:rPr>
              <a:t>uso</a:t>
            </a:r>
            <a:r>
              <a:rPr lang="en-US" b="1" i="1" spc="-1" dirty="0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  <a:sym typeface="Helvetica" panose="020B0604020202020204" pitchFamily="34" charset="0"/>
              </a:rPr>
              <a:t> </a:t>
            </a:r>
            <a:r>
              <a:rPr lang="en-US" b="1" i="1" spc="-1" dirty="0" err="1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  <a:sym typeface="Helvetica" panose="020B0604020202020204" pitchFamily="34" charset="0"/>
              </a:rPr>
              <a:t>sostenibile</a:t>
            </a:r>
            <a:r>
              <a:rPr lang="en-US" b="1" i="1" spc="-1" dirty="0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delle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Risorse Idriche in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attuazione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della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Direttiva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2000/60/CE,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anche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mediante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l’individuazione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delle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azioni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necessarie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per la </a:t>
            </a:r>
            <a:r>
              <a:rPr lang="en-US" b="1" i="1" spc="-1" dirty="0" err="1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  <a:sym typeface="Helvetica" panose="020B0604020202020204" pitchFamily="34" charset="0"/>
              </a:rPr>
              <a:t>gestione</a:t>
            </a:r>
            <a:r>
              <a:rPr lang="en-US" b="1" i="1" spc="-1" dirty="0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  <a:sym typeface="Helvetica" panose="020B0604020202020204" pitchFamily="34" charset="0"/>
              </a:rPr>
              <a:t> </a:t>
            </a:r>
            <a:r>
              <a:rPr lang="en-US" b="1" i="1" spc="-1" dirty="0" err="1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  <a:sym typeface="Helvetica" panose="020B0604020202020204" pitchFamily="34" charset="0"/>
              </a:rPr>
              <a:t>proattiva</a:t>
            </a:r>
            <a:r>
              <a:rPr lang="en-US" b="1" i="1" spc="-1" dirty="0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degli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eventi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di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siccità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estrema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.</a:t>
            </a:r>
            <a:endParaRPr lang="it-IT" dirty="0">
              <a:solidFill>
                <a:prstClr val="black"/>
              </a:solidFill>
              <a:latin typeface="Barlow" panose="00000500000000000000" pitchFamily="2" charset="0"/>
              <a:sym typeface="Helvetica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D812130-0370-0582-3EA5-BB109C122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775" y="1449646"/>
            <a:ext cx="4451106" cy="318907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53921F9-425D-440E-4913-6BC99C9ACEA9}"/>
              </a:ext>
            </a:extLst>
          </p:cNvPr>
          <p:cNvSpPr txBox="1"/>
          <p:nvPr/>
        </p:nvSpPr>
        <p:spPr>
          <a:xfrm>
            <a:off x="1554649" y="5304882"/>
            <a:ext cx="10177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Da </a:t>
            </a:r>
            <a:r>
              <a:rPr lang="en-US" sz="1800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quest’anno</a:t>
            </a:r>
            <a:r>
              <a:rPr lang="en-US" sz="1800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è </a:t>
            </a:r>
            <a:r>
              <a:rPr lang="en-US" sz="1800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diventato</a:t>
            </a:r>
            <a:r>
              <a:rPr lang="en-US" sz="1800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un </a:t>
            </a:r>
            <a:r>
              <a:rPr lang="en-US" sz="1800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organo</a:t>
            </a:r>
            <a:r>
              <a:rPr lang="en-US" sz="1800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dell’Autorità</a:t>
            </a:r>
            <a:r>
              <a:rPr lang="en-US" sz="1800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di </a:t>
            </a:r>
            <a:r>
              <a:rPr lang="en-US" sz="1800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Bacino</a:t>
            </a:r>
            <a:r>
              <a:rPr lang="en-US" sz="1800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distrettuale</a:t>
            </a:r>
            <a:r>
              <a:rPr lang="en-US" sz="1800" dirty="0">
                <a:solidFill>
                  <a:prstClr val="black"/>
                </a:solidFill>
                <a:latin typeface="Barlow" panose="00000500000000000000" pitchFamily="2" charset="0"/>
                <a:sym typeface="Helvetica" panose="020B0604020202020204" pitchFamily="34" charset="0"/>
              </a:rPr>
              <a:t> del Fiume Po. </a:t>
            </a:r>
            <a:endParaRPr lang="it-IT" sz="1800" dirty="0">
              <a:solidFill>
                <a:prstClr val="black"/>
              </a:solidFill>
              <a:latin typeface="Barlow" panose="00000500000000000000" pitchFamily="2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689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Osservatorio</a:t>
            </a:r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 Permanente </a:t>
            </a:r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sugli</a:t>
            </a:r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 </a:t>
            </a:r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Utilizzi</a:t>
            </a:r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 </a:t>
            </a:r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Idrici</a:t>
            </a:r>
            <a:endParaRPr lang="en-US" sz="2000" dirty="0">
              <a:solidFill>
                <a:srgbClr val="485D61"/>
              </a:solidFill>
              <a:latin typeface="Bodoni 72 Book" pitchFamily="2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F3634C2-443C-C7D0-7066-A83D14ECBC8C}"/>
              </a:ext>
            </a:extLst>
          </p:cNvPr>
          <p:cNvSpPr txBox="1">
            <a:spLocks/>
          </p:cNvSpPr>
          <p:nvPr/>
        </p:nvSpPr>
        <p:spPr>
          <a:xfrm>
            <a:off x="1392090" y="1019605"/>
            <a:ext cx="6214675" cy="5040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it-IT" sz="1600" b="1" dirty="0">
                <a:latin typeface="Barlow" panose="00000500000000000000" pitchFamily="2" charset="0"/>
              </a:rPr>
              <a:t>Incontri</a:t>
            </a:r>
          </a:p>
          <a:p>
            <a:pPr marL="285750" indent="-285750" algn="just">
              <a:spcBef>
                <a:spcPts val="0"/>
              </a:spcBef>
              <a:spcAft>
                <a:spcPts val="800"/>
              </a:spcAft>
            </a:pPr>
            <a:r>
              <a:rPr lang="it-IT" sz="1600" dirty="0">
                <a:latin typeface="Barlow" panose="00000500000000000000" pitchFamily="2" charset="0"/>
              </a:rPr>
              <a:t>Condizioni normali: una volta al mese</a:t>
            </a:r>
          </a:p>
          <a:p>
            <a:pPr marL="285750" indent="-285750" algn="just">
              <a:spcBef>
                <a:spcPts val="0"/>
              </a:spcBef>
              <a:spcAft>
                <a:spcPts val="800"/>
              </a:spcAft>
            </a:pPr>
            <a:r>
              <a:rPr lang="it-IT" sz="1600" dirty="0">
                <a:latin typeface="Barlow" panose="00000500000000000000" pitchFamily="2" charset="0"/>
              </a:rPr>
              <a:t>Condizioni di siccità e scarsità: due o più volte al mese</a:t>
            </a:r>
          </a:p>
          <a:p>
            <a:pPr marL="0" indent="0" algn="just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it-IT" sz="1600" b="1" dirty="0">
                <a:latin typeface="Barlow" panose="00000500000000000000" pitchFamily="2" charset="0"/>
              </a:rPr>
              <a:t>Prima dell’incontro</a:t>
            </a:r>
          </a:p>
          <a:p>
            <a:pPr marL="285750" indent="-285750" algn="just">
              <a:spcBef>
                <a:spcPts val="0"/>
              </a:spcBef>
              <a:spcAft>
                <a:spcPts val="800"/>
              </a:spcAft>
            </a:pPr>
            <a:r>
              <a:rPr lang="it-IT" sz="1600" dirty="0">
                <a:latin typeface="Barlow" panose="00000500000000000000" pitchFamily="2" charset="0"/>
              </a:rPr>
              <a:t>Vengono analizzate le principali variabili meteorologiche e idrologiche (temperatura, precipitazioni, copertura nevosa, livello dell'acqua, flusso, volumi dei laghi e dei bacini, ecc.)</a:t>
            </a:r>
          </a:p>
          <a:p>
            <a:pPr marL="285750" indent="-285750" algn="just">
              <a:spcBef>
                <a:spcPts val="0"/>
              </a:spcBef>
              <a:spcAft>
                <a:spcPts val="800"/>
              </a:spcAft>
            </a:pPr>
            <a:r>
              <a:rPr lang="it-IT" sz="1600" dirty="0">
                <a:latin typeface="Barlow" panose="00000500000000000000" pitchFamily="2" charset="0"/>
              </a:rPr>
              <a:t>Vengono calcolati gli indici standardizzati</a:t>
            </a:r>
          </a:p>
          <a:p>
            <a:pPr marL="285750" indent="-285750" algn="just">
              <a:spcBef>
                <a:spcPts val="0"/>
              </a:spcBef>
              <a:spcAft>
                <a:spcPts val="800"/>
              </a:spcAft>
            </a:pPr>
            <a:r>
              <a:rPr lang="it-IT" sz="1600" dirty="0">
                <a:latin typeface="Barlow" panose="00000500000000000000" pitchFamily="2" charset="0"/>
              </a:rPr>
              <a:t>Vengono raccolti i dati sull'uso dell'acqua</a:t>
            </a:r>
          </a:p>
          <a:p>
            <a:pPr marL="0" indent="0" algn="just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1" dirty="0">
                <a:latin typeface="Barlow" panose="00000500000000000000" pitchFamily="2" charset="0"/>
              </a:rPr>
              <a:t>Durante </a:t>
            </a:r>
            <a:r>
              <a:rPr lang="en-US" sz="1600" b="1" dirty="0" err="1">
                <a:latin typeface="Barlow" panose="00000500000000000000" pitchFamily="2" charset="0"/>
              </a:rPr>
              <a:t>l’incontro</a:t>
            </a:r>
            <a:endParaRPr lang="en-US" sz="1600" b="1" dirty="0">
              <a:latin typeface="Barlow" panose="00000500000000000000" pitchFamily="2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800"/>
              </a:spcAft>
            </a:pPr>
            <a:r>
              <a:rPr lang="it-IT" sz="1600" dirty="0">
                <a:latin typeface="Barlow" panose="00000500000000000000" pitchFamily="2" charset="0"/>
              </a:rPr>
              <a:t>Identificazione e valutazione della condizione di scarsità idrica</a:t>
            </a:r>
          </a:p>
          <a:p>
            <a:pPr marL="285750" indent="-285750" algn="just">
              <a:spcBef>
                <a:spcPts val="0"/>
              </a:spcBef>
              <a:spcAft>
                <a:spcPts val="800"/>
              </a:spcAft>
            </a:pPr>
            <a:r>
              <a:rPr lang="it-IT" sz="1600" dirty="0">
                <a:latin typeface="Barlow" panose="00000500000000000000" pitchFamily="2" charset="0"/>
              </a:rPr>
              <a:t>Identificazione e proposta di azioni per ridurre la condizione di scarsità idrica</a:t>
            </a:r>
          </a:p>
          <a:p>
            <a:pPr marL="285750" indent="-285750" algn="just">
              <a:spcBef>
                <a:spcPts val="0"/>
              </a:spcBef>
              <a:spcAft>
                <a:spcPts val="800"/>
              </a:spcAft>
            </a:pPr>
            <a:r>
              <a:rPr lang="it-IT" sz="1600" dirty="0">
                <a:latin typeface="Barlow" panose="00000500000000000000" pitchFamily="2" charset="0"/>
              </a:rPr>
              <a:t>Definizione dello scenario di gravità su scala del bacino del fiume Po e pubblicazione del bollettino dell'Osservatorio Permanente</a:t>
            </a:r>
            <a:endParaRPr lang="en-US" sz="1600" dirty="0">
              <a:latin typeface="Barlow" panose="00000500000000000000" pitchFamily="2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2C33011-8076-BA7C-2D41-966EE207A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368" y="1227653"/>
            <a:ext cx="3640800" cy="4064923"/>
          </a:xfrm>
          <a:prstGeom prst="rect">
            <a:avLst/>
          </a:prstGeom>
          <a:ln w="3175" cap="sq" cmpd="thickThin">
            <a:solidFill>
              <a:srgbClr val="181F27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643005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Osservatorio</a:t>
            </a:r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 Permanente </a:t>
            </a:r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sugli</a:t>
            </a:r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 </a:t>
            </a:r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Utilizzi</a:t>
            </a:r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 </a:t>
            </a:r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Idrici</a:t>
            </a:r>
            <a:endParaRPr lang="en-US" sz="2000" dirty="0">
              <a:solidFill>
                <a:srgbClr val="485D61"/>
              </a:solidFill>
              <a:latin typeface="Bodoni 72 Book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4A24AA-E92E-A92D-3E0D-01B34D3C6AAA}"/>
              </a:ext>
            </a:extLst>
          </p:cNvPr>
          <p:cNvSpPr txBox="1"/>
          <p:nvPr/>
        </p:nvSpPr>
        <p:spPr>
          <a:xfrm>
            <a:off x="1392090" y="996647"/>
            <a:ext cx="62077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i="1" spc="-1" dirty="0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</a:rPr>
              <a:t>18 </a:t>
            </a:r>
            <a:r>
              <a:rPr lang="en-US" sz="1600" b="1" i="1" spc="-1" dirty="0" err="1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</a:rPr>
              <a:t>incontri</a:t>
            </a:r>
            <a:r>
              <a:rPr lang="en-US" sz="1600" b="1" i="1" spc="-1" dirty="0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si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sono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tenuti da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febbraio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a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novembre</a:t>
            </a:r>
            <a:endParaRPr lang="en-US" dirty="0">
              <a:solidFill>
                <a:prstClr val="black"/>
              </a:solidFill>
              <a:latin typeface="Barlow" panose="00000500000000000000" pitchFamily="2" charset="0"/>
            </a:endParaRPr>
          </a:p>
          <a:p>
            <a:pPr algn="just"/>
            <a:endParaRPr lang="en-US" dirty="0">
              <a:solidFill>
                <a:prstClr val="black"/>
              </a:solidFill>
              <a:latin typeface="Barlow" panose="00000500000000000000" pitchFamily="2" charset="0"/>
            </a:endParaRPr>
          </a:p>
          <a:p>
            <a:pPr algn="just"/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Lo scenario di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severità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</a:t>
            </a:r>
            <a:r>
              <a:rPr lang="en-US" sz="1600" b="1" i="1" spc="-1" dirty="0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</a:rPr>
              <a:t>‘ALTA’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è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stato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definite per la prima volta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dall’Osservatorio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Permanente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sugli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Utilizzi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Idrici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del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distretto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del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fiume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Po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durante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l’incontro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straordinario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tenutosi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il 20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giugno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ed è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stato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mantenuto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fino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al 21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settembre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.</a:t>
            </a:r>
            <a:endParaRPr lang="it-IT" dirty="0">
              <a:solidFill>
                <a:prstClr val="black"/>
              </a:solidFill>
              <a:latin typeface="Barlow" panose="00000500000000000000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F9A1A9C-E3B2-3817-D474-4A521F944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008" y="4199186"/>
            <a:ext cx="7259059" cy="1495634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E4237498-7E27-0F89-66B7-371F522CA31D}"/>
              </a:ext>
            </a:extLst>
          </p:cNvPr>
          <p:cNvGrpSpPr/>
          <p:nvPr/>
        </p:nvGrpSpPr>
        <p:grpSpPr>
          <a:xfrm>
            <a:off x="7954517" y="1306633"/>
            <a:ext cx="3584058" cy="2711537"/>
            <a:chOff x="8010927" y="2005408"/>
            <a:chExt cx="3584058" cy="2711537"/>
          </a:xfrm>
        </p:grpSpPr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C4FEB52E-00A1-2C6E-F22A-805302CDEC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99"/>
            <a:stretch/>
          </p:blipFill>
          <p:spPr bwMode="auto">
            <a:xfrm>
              <a:off x="8010927" y="2005408"/>
              <a:ext cx="3584058" cy="2711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egno di moltiplicazione 8">
              <a:extLst>
                <a:ext uri="{FF2B5EF4-FFF2-40B4-BE49-F238E27FC236}">
                  <a16:creationId xmlns:a16="http://schemas.microsoft.com/office/drawing/2014/main" id="{47C9B4FC-E44D-EC8B-F2C6-72E3BF4F1ED4}"/>
                </a:ext>
              </a:extLst>
            </p:cNvPr>
            <p:cNvSpPr/>
            <p:nvPr/>
          </p:nvSpPr>
          <p:spPr>
            <a:xfrm>
              <a:off x="8020071" y="2005408"/>
              <a:ext cx="621792" cy="649224"/>
            </a:xfrm>
            <a:prstGeom prst="mathMultiply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017698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Osservatorio</a:t>
            </a:r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 Permanente </a:t>
            </a:r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sugli</a:t>
            </a:r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 </a:t>
            </a:r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Utilizzi</a:t>
            </a:r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 </a:t>
            </a:r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Idrici</a:t>
            </a:r>
            <a:endParaRPr lang="en-US" sz="2000" dirty="0">
              <a:solidFill>
                <a:srgbClr val="485D61"/>
              </a:solidFill>
              <a:latin typeface="Bodoni 72 Book" pitchFamily="2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00A586-DB35-ADD1-B650-C297E7570C7D}"/>
              </a:ext>
            </a:extLst>
          </p:cNvPr>
          <p:cNvSpPr txBox="1"/>
          <p:nvPr/>
        </p:nvSpPr>
        <p:spPr>
          <a:xfrm>
            <a:off x="1269439" y="908697"/>
            <a:ext cx="6551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spc="-1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</a:rPr>
              <a:t>Flow Rate-</a:t>
            </a:r>
            <a:r>
              <a:rPr lang="it-IT" sz="2400" b="1" i="1" spc="-1" err="1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</a:rPr>
              <a:t>Standardized</a:t>
            </a:r>
            <a:r>
              <a:rPr lang="it-IT" sz="2400" b="1" i="1" spc="-1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</a:rPr>
              <a:t> Index (SFI)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65DF613-C99C-D5A4-E34C-2383B757F028}"/>
              </a:ext>
            </a:extLst>
          </p:cNvPr>
          <p:cNvSpPr txBox="1"/>
          <p:nvPr/>
        </p:nvSpPr>
        <p:spPr>
          <a:xfrm>
            <a:off x="1441397" y="1370362"/>
            <a:ext cx="458894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dirty="0">
              <a:latin typeface="Barlow" panose="00000500000000000000" pitchFamily="2" charset="0"/>
            </a:endParaRPr>
          </a:p>
          <a:p>
            <a:pPr algn="just"/>
            <a:r>
              <a:rPr lang="en-US" u="sng" dirty="0" err="1">
                <a:solidFill>
                  <a:prstClr val="black"/>
                </a:solidFill>
                <a:latin typeface="Barlow" panose="00000500000000000000" pitchFamily="2" charset="0"/>
              </a:rPr>
              <a:t>Febbraio</a:t>
            </a:r>
            <a:r>
              <a:rPr lang="en-US" u="sng" dirty="0">
                <a:solidFill>
                  <a:prstClr val="black"/>
                </a:solidFill>
                <a:latin typeface="Barlow" panose="00000500000000000000" pitchFamily="2" charset="0"/>
              </a:rPr>
              <a:t> 2022 - Settembre 2022 </a:t>
            </a:r>
          </a:p>
          <a:p>
            <a:pPr algn="just"/>
            <a:endParaRPr lang="en-US" dirty="0">
              <a:solidFill>
                <a:prstClr val="black"/>
              </a:solidFill>
              <a:latin typeface="Barlow" panose="00000500000000000000" pitchFamily="2" charset="0"/>
            </a:endParaRPr>
          </a:p>
          <a:p>
            <a:pPr algn="just"/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Diminuzione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dei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valori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degli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rlow" panose="00000500000000000000" pitchFamily="2" charset="0"/>
              </a:rPr>
              <a:t>indici</a:t>
            </a:r>
            <a:r>
              <a:rPr lang="en-US" dirty="0">
                <a:solidFill>
                  <a:prstClr val="black"/>
                </a:solidFill>
                <a:latin typeface="Barlow" panose="00000500000000000000" pitchFamily="2" charset="0"/>
              </a:rPr>
              <a:t> </a:t>
            </a:r>
            <a:r>
              <a:rPr lang="it-IT" dirty="0"/>
              <a:t>più marcato nella sezione di Piacenza, dove è stata raggiunta la condizione di "</a:t>
            </a:r>
            <a:r>
              <a:rPr lang="it-IT" sz="1600" b="1" i="1" spc="-1" dirty="0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</a:rPr>
              <a:t>Siccità Estrema</a:t>
            </a:r>
            <a:r>
              <a:rPr lang="it-IT" dirty="0"/>
              <a:t>". A partire da marzo, anche le altre sezioni sono state caratterizzate da condizioni di "</a:t>
            </a:r>
            <a:r>
              <a:rPr lang="it-IT" sz="1600" b="1" i="1" spc="-1" dirty="0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</a:rPr>
              <a:t>Siccità Grave</a:t>
            </a:r>
            <a:r>
              <a:rPr lang="it-IT" dirty="0"/>
              <a:t>" e "</a:t>
            </a:r>
            <a:r>
              <a:rPr lang="it-IT" sz="1600" b="1" i="1" spc="-1" dirty="0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</a:rPr>
              <a:t>Siccità Estrema</a:t>
            </a:r>
            <a:r>
              <a:rPr lang="it-IT" dirty="0"/>
              <a:t>", che sono proseguite fino a settembre.</a:t>
            </a:r>
            <a:endParaRPr lang="it-IT" dirty="0">
              <a:solidFill>
                <a:prstClr val="black"/>
              </a:solidFill>
              <a:latin typeface="Barlow" panose="00000500000000000000" pitchFamily="2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938F5B3-95FC-3480-FBB0-C3269BBC1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9608"/>
            <a:ext cx="5381866" cy="3076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1637165-E9CA-044E-CA0C-B903D11CE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397" y="4371997"/>
            <a:ext cx="2364883" cy="1908216"/>
          </a:xfrm>
          <a:prstGeom prst="rect">
            <a:avLst/>
          </a:prstGeom>
          <a:ln>
            <a:solidFill>
              <a:srgbClr val="E79F00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FF806DE-F414-6951-6A18-5FED00ABE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847" y="4371997"/>
            <a:ext cx="2620776" cy="1908215"/>
          </a:xfrm>
          <a:prstGeom prst="rect">
            <a:avLst/>
          </a:prstGeom>
          <a:ln>
            <a:solidFill>
              <a:srgbClr val="E79F00"/>
            </a:solidFill>
          </a:ln>
        </p:spPr>
      </p:pic>
    </p:spTree>
    <p:extLst>
      <p:ext uri="{BB962C8B-B14F-4D97-AF65-F5344CB8AC3E}">
        <p14:creationId xmlns:p14="http://schemas.microsoft.com/office/powerpoint/2010/main" val="1080323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Osservatorio</a:t>
            </a:r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 Permanente </a:t>
            </a:r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sugli</a:t>
            </a:r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 </a:t>
            </a:r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Utilizzi</a:t>
            </a:r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 </a:t>
            </a:r>
            <a:r>
              <a:rPr lang="en-US" sz="2000" dirty="0" err="1">
                <a:solidFill>
                  <a:srgbClr val="485D61"/>
                </a:solidFill>
                <a:latin typeface="Bodoni 72 Book" pitchFamily="2" charset="0"/>
              </a:rPr>
              <a:t>Idrici</a:t>
            </a:r>
            <a:endParaRPr lang="en-US" sz="2000" dirty="0">
              <a:solidFill>
                <a:srgbClr val="485D61"/>
              </a:solidFill>
              <a:latin typeface="Bodoni 72 Book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61C33E-8F9B-2977-09A9-75AB8C5EFBB1}"/>
              </a:ext>
            </a:extLst>
          </p:cNvPr>
          <p:cNvSpPr txBox="1"/>
          <p:nvPr/>
        </p:nvSpPr>
        <p:spPr>
          <a:xfrm>
            <a:off x="1352774" y="3590091"/>
            <a:ext cx="4028711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dirty="0">
              <a:latin typeface="Barlow" panose="00000500000000000000" pitchFamily="2" charset="0"/>
            </a:endParaRPr>
          </a:p>
          <a:p>
            <a:pPr algn="just"/>
            <a:r>
              <a:rPr lang="it-IT" sz="1600" dirty="0">
                <a:solidFill>
                  <a:prstClr val="black"/>
                </a:solidFill>
                <a:latin typeface="Barlow" panose="00000500000000000000" pitchFamily="2" charset="0"/>
              </a:rPr>
              <a:t>Da febbraio, l'Indice di Precipitazione Standardizzato (SPI) calcolato per gli ultimi tre mesi ha raggiunto valori inferiori a -1,5 e -2 in diverse parti del Distretto, corrispondenti a condizioni meteorologiche di </a:t>
            </a:r>
            <a:r>
              <a:rPr lang="it-IT" sz="2000" b="1" i="1" spc="-1" dirty="0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</a:rPr>
              <a:t>'Siccità Grave</a:t>
            </a:r>
            <a:r>
              <a:rPr lang="it-IT" sz="1600" dirty="0">
                <a:solidFill>
                  <a:prstClr val="black"/>
                </a:solidFill>
                <a:latin typeface="Barlow" panose="00000500000000000000" pitchFamily="2" charset="0"/>
              </a:rPr>
              <a:t>' e ‘</a:t>
            </a:r>
            <a:r>
              <a:rPr lang="it-IT" sz="2000" b="1" i="1" spc="-1" dirty="0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</a:rPr>
              <a:t>Siccità Estrema</a:t>
            </a:r>
            <a:r>
              <a:rPr lang="it-IT" sz="1600" dirty="0">
                <a:solidFill>
                  <a:prstClr val="black"/>
                </a:solidFill>
                <a:latin typeface="Barlow" panose="00000500000000000000" pitchFamily="2" charset="0"/>
              </a:rPr>
              <a:t>', rispettivamente.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F7567B-3861-7C89-B3CB-848CFD384691}"/>
              </a:ext>
            </a:extLst>
          </p:cNvPr>
          <p:cNvSpPr txBox="1"/>
          <p:nvPr/>
        </p:nvSpPr>
        <p:spPr>
          <a:xfrm>
            <a:off x="1200562" y="743485"/>
            <a:ext cx="6551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spc="-1" err="1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</a:rPr>
              <a:t>Precipitation-Standardized</a:t>
            </a:r>
            <a:r>
              <a:rPr lang="it-IT" sz="2400" b="1" i="1" spc="-1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</a:rPr>
              <a:t> Index (SPI)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E89BECD-02A3-AB85-2082-A4B18CD2195D}"/>
              </a:ext>
            </a:extLst>
          </p:cNvPr>
          <p:cNvSpPr txBox="1"/>
          <p:nvPr/>
        </p:nvSpPr>
        <p:spPr>
          <a:xfrm>
            <a:off x="6578944" y="743484"/>
            <a:ext cx="5088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spc="-1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Titilium web"/>
                <a:ea typeface="+mj-ea"/>
                <a:cs typeface="+mj-cs"/>
              </a:rPr>
              <a:t>Temperature-</a:t>
            </a:r>
            <a:r>
              <a:rPr lang="it-IT" sz="2400" b="1" i="1" spc="-1" err="1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Titilium web"/>
                <a:ea typeface="+mj-ea"/>
                <a:cs typeface="+mj-cs"/>
              </a:rPr>
              <a:t>Standardized</a:t>
            </a:r>
            <a:r>
              <a:rPr lang="it-IT" sz="2400" b="1" i="1" spc="-1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Titilium web"/>
                <a:ea typeface="+mj-ea"/>
                <a:cs typeface="+mj-cs"/>
              </a:rPr>
              <a:t> Index (STI)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9C2DE38-5A37-D995-51F6-2415700C7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270" y="1205150"/>
            <a:ext cx="3171755" cy="253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E3C8CF0-550F-DD4A-85B8-A83BFA12956B}"/>
              </a:ext>
            </a:extLst>
          </p:cNvPr>
          <p:cNvSpPr txBox="1"/>
          <p:nvPr/>
        </p:nvSpPr>
        <p:spPr>
          <a:xfrm>
            <a:off x="6578944" y="3590091"/>
            <a:ext cx="4659085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dirty="0">
              <a:latin typeface="Barlow" panose="00000500000000000000" pitchFamily="2" charset="0"/>
            </a:endParaRPr>
          </a:p>
          <a:p>
            <a:pPr algn="just"/>
            <a:r>
              <a:rPr lang="it-IT" sz="1600" dirty="0">
                <a:solidFill>
                  <a:prstClr val="black"/>
                </a:solidFill>
                <a:latin typeface="Barlow" panose="00000500000000000000" pitchFamily="2" charset="0"/>
              </a:rPr>
              <a:t>Le maggiori anomalie positive di temperatura sono state registrate nei mesi di giugno, luglio e agosto.</a:t>
            </a:r>
            <a:br>
              <a:rPr lang="it-IT" sz="1600" dirty="0">
                <a:solidFill>
                  <a:prstClr val="black"/>
                </a:solidFill>
                <a:latin typeface="Barlow" panose="00000500000000000000" pitchFamily="2" charset="0"/>
              </a:rPr>
            </a:br>
            <a:r>
              <a:rPr lang="it-IT" sz="1600" dirty="0">
                <a:solidFill>
                  <a:prstClr val="black"/>
                </a:solidFill>
                <a:latin typeface="Barlow" panose="00000500000000000000" pitchFamily="2" charset="0"/>
              </a:rPr>
              <a:t>A luglio, l'Indice di Temperatura Standardizzato (STI) su tre mesi è stato ovunque inferiore a -1,5, corrispondente a condizioni meteorologiche di </a:t>
            </a:r>
            <a:r>
              <a:rPr lang="it-IT" sz="1600" dirty="0"/>
              <a:t>'</a:t>
            </a:r>
            <a:r>
              <a:rPr lang="it-IT" sz="2000" b="1" i="1" spc="-1" dirty="0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</a:rPr>
              <a:t>Siccità Grave</a:t>
            </a:r>
            <a:r>
              <a:rPr lang="it-IT" sz="1600" dirty="0"/>
              <a:t>’ </a:t>
            </a:r>
            <a:r>
              <a:rPr lang="it-IT" sz="1600" dirty="0">
                <a:solidFill>
                  <a:prstClr val="black"/>
                </a:solidFill>
                <a:latin typeface="Barlow" panose="00000500000000000000" pitchFamily="2" charset="0"/>
              </a:rPr>
              <a:t>e</a:t>
            </a:r>
            <a:r>
              <a:rPr lang="it-IT" sz="1600" dirty="0"/>
              <a:t> ‘</a:t>
            </a:r>
            <a:r>
              <a:rPr lang="it-IT" sz="2000" b="1" i="1" spc="-1" dirty="0">
                <a:solidFill>
                  <a:srgbClr val="366A84"/>
                </a:solidFill>
                <a:uFill>
                  <a:solidFill>
                    <a:srgbClr val="FFFFFF"/>
                  </a:solidFill>
                </a:uFill>
                <a:latin typeface="Barlow" panose="00000500000000000000" pitchFamily="2" charset="0"/>
                <a:ea typeface="+mj-ea"/>
                <a:cs typeface="+mj-cs"/>
              </a:rPr>
              <a:t>Siccità Estrema</a:t>
            </a:r>
            <a:r>
              <a:rPr lang="it-IT" sz="1600" dirty="0"/>
              <a:t>'.</a:t>
            </a:r>
            <a:endParaRPr lang="it-IT" sz="1600" dirty="0">
              <a:solidFill>
                <a:prstClr val="black"/>
              </a:solidFill>
              <a:latin typeface="Barlow" panose="00000500000000000000" pitchFamily="2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8AA7418-5432-1F49-1214-9FC7EAD9A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04" y="1205150"/>
            <a:ext cx="3172763" cy="2537404"/>
          </a:xfrm>
          <a:prstGeom prst="rect">
            <a:avLst/>
          </a:prstGeom>
          <a:noFill/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9C71C8B-E156-449B-D7DD-47ADE2F17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48" t="7889" r="7856" b="23915"/>
          <a:stretch/>
        </p:blipFill>
        <p:spPr>
          <a:xfrm>
            <a:off x="7606762" y="1414930"/>
            <a:ext cx="2323481" cy="171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97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albero, edificio, cielo, aria aperta&#10;&#10;Descrizione generata automaticamente">
            <a:extLst>
              <a:ext uri="{FF2B5EF4-FFF2-40B4-BE49-F238E27FC236}">
                <a16:creationId xmlns:a16="http://schemas.microsoft.com/office/drawing/2014/main" id="{3687E372-55A4-9650-D534-9A0D394E3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68770"/>
            <a:ext cx="4320461" cy="4320461"/>
          </a:xfrm>
          <a:prstGeom prst="rect">
            <a:avLst/>
          </a:prstGeom>
        </p:spPr>
      </p:pic>
      <p:pic>
        <p:nvPicPr>
          <p:cNvPr id="7" name="Immagine 6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1EE1828F-11ED-167E-95EC-6DE12928B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095" y="2417569"/>
            <a:ext cx="6272438" cy="202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79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3701C4-B538-A742-BCFE-EC2EA5EB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627868"/>
            <a:ext cx="11110472" cy="4870904"/>
          </a:xfrm>
        </p:spPr>
        <p:txBody>
          <a:bodyPr>
            <a:normAutofit/>
          </a:bodyPr>
          <a:lstStyle/>
          <a:p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Lorem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ipsum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dolor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sit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amet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,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consectetur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adipiscing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elit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, 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sed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do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eiusmod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tempor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incididunt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ut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labore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et dolore magna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aliqua</a:t>
            </a:r>
            <a:endParaRPr lang="it-IT" sz="3600" dirty="0">
              <a:solidFill>
                <a:srgbClr val="485D61"/>
              </a:solidFill>
              <a:latin typeface="Circular Std Book" panose="020B0604020101020102" pitchFamily="34" charset="77"/>
              <a:cs typeface="Circular Std Book" panose="020B0604020101020102" pitchFamily="34" charset="77"/>
            </a:endParaRP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52187D65-9266-0D49-8CD0-50B8723F9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7431D8B-5710-8D4F-D4D3-067E21DFD3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6" r="4713"/>
          <a:stretch/>
        </p:blipFill>
        <p:spPr>
          <a:xfrm>
            <a:off x="822036" y="1127708"/>
            <a:ext cx="3925456" cy="4785855"/>
          </a:xfrm>
          <a:prstGeom prst="rect">
            <a:avLst/>
          </a:prstGeom>
          <a:ln>
            <a:solidFill>
              <a:srgbClr val="999999"/>
            </a:solidFill>
          </a:ln>
        </p:spPr>
      </p:pic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23C48C7F-A856-D3E5-BC00-53D209ADD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222890"/>
              </p:ext>
            </p:extLst>
          </p:nvPr>
        </p:nvGraphicFramePr>
        <p:xfrm>
          <a:off x="5050852" y="1119856"/>
          <a:ext cx="6771694" cy="47937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7997">
                  <a:extLst>
                    <a:ext uri="{9D8B030D-6E8A-4147-A177-3AD203B41FA5}">
                      <a16:colId xmlns:a16="http://schemas.microsoft.com/office/drawing/2014/main" val="3721367986"/>
                    </a:ext>
                  </a:extLst>
                </a:gridCol>
                <a:gridCol w="522054">
                  <a:extLst>
                    <a:ext uri="{9D8B030D-6E8A-4147-A177-3AD203B41FA5}">
                      <a16:colId xmlns:a16="http://schemas.microsoft.com/office/drawing/2014/main" val="1245264156"/>
                    </a:ext>
                  </a:extLst>
                </a:gridCol>
                <a:gridCol w="1735033">
                  <a:extLst>
                    <a:ext uri="{9D8B030D-6E8A-4147-A177-3AD203B41FA5}">
                      <a16:colId xmlns:a16="http://schemas.microsoft.com/office/drawing/2014/main" val="1672993247"/>
                    </a:ext>
                  </a:extLst>
                </a:gridCol>
                <a:gridCol w="4156610">
                  <a:extLst>
                    <a:ext uri="{9D8B030D-6E8A-4147-A177-3AD203B41FA5}">
                      <a16:colId xmlns:a16="http://schemas.microsoft.com/office/drawing/2014/main" val="2387653"/>
                    </a:ext>
                  </a:extLst>
                </a:gridCol>
              </a:tblGrid>
              <a:tr h="282721"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Bodoni 72 Book"/>
                        </a:rPr>
                        <a:t>CLIMI</a:t>
                      </a:r>
                      <a:endParaRPr lang="it-IT" sz="1100" b="1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it-IT" dirty="0"/>
                        <a:t>Denominazione</a:t>
                      </a: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Bodoni 72 Book"/>
                        </a:rPr>
                        <a:t>CARATTERISTICHE CLIMATICHE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9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330103"/>
                  </a:ext>
                </a:extLst>
              </a:tr>
              <a:tr h="458638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 err="1">
                          <a:latin typeface="Bodoni 72 Book"/>
                        </a:rPr>
                        <a:t>Csa</a:t>
                      </a:r>
                      <a:endParaRPr lang="it-IT" sz="900" b="1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it-IT" sz="900" b="1" dirty="0">
                          <a:latin typeface="Bodoni 72 Book"/>
                        </a:rPr>
                        <a:t>Cs: </a:t>
                      </a:r>
                      <a:r>
                        <a:rPr lang="it-IT" sz="900" b="1" u="sng" dirty="0">
                          <a:latin typeface="Bodoni 72 Book"/>
                        </a:rPr>
                        <a:t>climi temperati con estati secche</a:t>
                      </a:r>
                      <a:r>
                        <a:rPr lang="it-IT" sz="900" dirty="0">
                          <a:latin typeface="Bodoni 72 Book"/>
                        </a:rPr>
                        <a:t>, almeno un mese invernale presenta tre volte le precipitazioni del mese estivo più secco, che devono essere inferiori a 30 mm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900" b="1" dirty="0">
                          <a:latin typeface="Bodoni 72 Book"/>
                        </a:rPr>
                        <a:t>a</a:t>
                      </a:r>
                      <a:r>
                        <a:rPr lang="it-IT" sz="900" dirty="0">
                          <a:latin typeface="Bodoni 72 Book"/>
                        </a:rPr>
                        <a:t>: temperatura media del mese più caldo superiore a 22°C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183526"/>
                  </a:ext>
                </a:extLst>
              </a:tr>
              <a:tr h="841883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 err="1">
                          <a:latin typeface="Bodoni 72 Book"/>
                        </a:rPr>
                        <a:t>Csb</a:t>
                      </a:r>
                      <a:endParaRPr lang="it-IT" sz="900" b="1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900" b="1" dirty="0">
                          <a:latin typeface="Bodoni 72 Book"/>
                        </a:rPr>
                        <a:t>b</a:t>
                      </a:r>
                      <a:r>
                        <a:rPr lang="it-IT" sz="900" dirty="0">
                          <a:latin typeface="Bodoni 72 Book"/>
                        </a:rPr>
                        <a:t>: temperatura media del mese più caldo inferiore a 22°C con almeno 4 mesi/anno sopra i 10°C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962981"/>
                  </a:ext>
                </a:extLst>
              </a:tr>
              <a:tr h="458638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E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 err="1">
                          <a:latin typeface="Bodoni 72 Book"/>
                        </a:rPr>
                        <a:t>Cfa</a:t>
                      </a:r>
                      <a:endParaRPr lang="it-IT" sz="900" b="1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dirty="0" err="1">
                          <a:latin typeface="Bodoni 72 Book"/>
                        </a:rPr>
                        <a:t>Cf</a:t>
                      </a:r>
                      <a:r>
                        <a:rPr lang="it-IT" sz="900" b="1" dirty="0">
                          <a:latin typeface="Bodoni 72 Book"/>
                        </a:rPr>
                        <a:t>: </a:t>
                      </a:r>
                      <a:r>
                        <a:rPr lang="it-IT" sz="900" b="1" u="sng" dirty="0">
                          <a:latin typeface="Bodoni 72 Book"/>
                        </a:rPr>
                        <a:t>climi temperati con estati umide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dirty="0">
                          <a:latin typeface="Bodoni 72 Book"/>
                        </a:rPr>
                        <a:t>a</a:t>
                      </a:r>
                      <a:r>
                        <a:rPr lang="it-IT" sz="900" dirty="0">
                          <a:latin typeface="Bodoni 72 Book"/>
                        </a:rPr>
                        <a:t>: temperatura media del mese più caldo superiore a 22°C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768726"/>
                  </a:ext>
                </a:extLst>
              </a:tr>
              <a:tr h="458638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 err="1">
                          <a:latin typeface="Bodoni 72 Book"/>
                        </a:rPr>
                        <a:t>Cfb</a:t>
                      </a:r>
                      <a:endParaRPr lang="it-IT" sz="900" b="1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dirty="0">
                          <a:latin typeface="Bodoni 72 Book"/>
                        </a:rPr>
                        <a:t>b</a:t>
                      </a:r>
                      <a:r>
                        <a:rPr lang="it-IT" sz="900" dirty="0">
                          <a:latin typeface="Bodoni 72 Book"/>
                        </a:rPr>
                        <a:t>: temperatura media del mese più caldo inferiore a 22°C con almeno 4 mesi/anno sopra i 10°C.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296030"/>
                  </a:ext>
                </a:extLst>
              </a:tr>
              <a:tr h="458638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latin typeface="Bodoni 72 Book"/>
                        </a:rPr>
                        <a:t>Cfc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dirty="0">
                          <a:latin typeface="Bodoni 72 Book"/>
                        </a:rPr>
                        <a:t>c</a:t>
                      </a:r>
                      <a:r>
                        <a:rPr lang="it-IT" sz="900" dirty="0">
                          <a:latin typeface="Bodoni 72 Book"/>
                        </a:rPr>
                        <a:t>: da 1 a 3 mesi sopra i 10°C; mese più freddo superiore a -38°C</a:t>
                      </a:r>
                    </a:p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00822"/>
                  </a:ext>
                </a:extLst>
              </a:tr>
              <a:tr h="458638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 err="1">
                          <a:latin typeface="Bodoni 72 Book"/>
                        </a:rPr>
                        <a:t>Dfb</a:t>
                      </a:r>
                      <a:endParaRPr lang="it-IT" sz="900" b="1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u="none" dirty="0" err="1">
                          <a:latin typeface="Bodoni 72 Book"/>
                        </a:rPr>
                        <a:t>Dfb</a:t>
                      </a:r>
                      <a:r>
                        <a:rPr lang="it-IT" sz="900" b="1" u="none" dirty="0">
                          <a:latin typeface="Bodoni 72 Book"/>
                        </a:rPr>
                        <a:t>: </a:t>
                      </a:r>
                      <a:r>
                        <a:rPr lang="it-IT" sz="900" b="1" u="sng" dirty="0">
                          <a:latin typeface="Bodoni 72 Book"/>
                        </a:rPr>
                        <a:t>climi freddi con inverno umido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dirty="0">
                          <a:latin typeface="Bodoni 72 Book"/>
                        </a:rPr>
                        <a:t>b</a:t>
                      </a:r>
                      <a:r>
                        <a:rPr lang="it-IT" sz="900" dirty="0">
                          <a:latin typeface="Bodoni 72 Book"/>
                        </a:rPr>
                        <a:t>: temperatura media del mese più caldo inferiore a 22°C con almeno 4 mesi/anno sopra i 10°C.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0879"/>
                  </a:ext>
                </a:extLst>
              </a:tr>
              <a:tr h="458638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 err="1">
                          <a:latin typeface="Bodoni 72 Book"/>
                        </a:rPr>
                        <a:t>Dfc</a:t>
                      </a:r>
                      <a:endParaRPr lang="it-IT" sz="900" b="1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it-IT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dirty="0">
                          <a:latin typeface="Bodoni 72 Book"/>
                        </a:rPr>
                        <a:t>c</a:t>
                      </a:r>
                      <a:r>
                        <a:rPr lang="it-IT" sz="900" dirty="0">
                          <a:latin typeface="Bodoni 72 Book"/>
                        </a:rPr>
                        <a:t>: da 1 a 3 mesi sopra i 10°C; mese più freddo superiore a -38°C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04502"/>
                  </a:ext>
                </a:extLst>
              </a:tr>
              <a:tr h="458638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latin typeface="Bodoni 72 Book"/>
                        </a:rPr>
                        <a:t>ET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dirty="0">
                          <a:latin typeface="Bodoni 72 Book"/>
                        </a:rPr>
                        <a:t>ET: </a:t>
                      </a:r>
                      <a:r>
                        <a:rPr lang="it-IT" sz="900" b="1" u="sng" dirty="0">
                          <a:latin typeface="Bodoni 72 Book"/>
                        </a:rPr>
                        <a:t>climi della tundra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it-IT" sz="9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616300"/>
                  </a:ext>
                </a:extLst>
              </a:tr>
              <a:tr h="458638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latin typeface="Bodoni 72 Book"/>
                        </a:rPr>
                        <a:t>EF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dirty="0">
                          <a:latin typeface="Bodoni 72 Book"/>
                        </a:rPr>
                        <a:t>EF: </a:t>
                      </a:r>
                      <a:r>
                        <a:rPr lang="it-IT" sz="900" b="1" u="sng" dirty="0">
                          <a:latin typeface="Bodoni 72 Book"/>
                        </a:rPr>
                        <a:t>climi del gelo perenne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it-IT" sz="9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909899"/>
                  </a:ext>
                </a:extLst>
              </a:tr>
            </a:tbl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7D8BB37-E370-314E-15DE-18DB43BCDF32}"/>
              </a:ext>
            </a:extLst>
          </p:cNvPr>
          <p:cNvSpPr txBox="1"/>
          <p:nvPr/>
        </p:nvSpPr>
        <p:spPr>
          <a:xfrm>
            <a:off x="-166950" y="5908511"/>
            <a:ext cx="590342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Bodoni 72 Book"/>
              </a:rPr>
              <a:t>Classificazione dei climi secondo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Bodoni 72 Book"/>
              </a:rPr>
              <a:t>Köppen</a:t>
            </a:r>
            <a:endParaRPr lang="it-IT" b="1" i="0" dirty="0">
              <a:solidFill>
                <a:srgbClr val="000000"/>
              </a:solidFill>
              <a:effectLst/>
              <a:latin typeface="Bodoni 72 Book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5672E8B8-15E6-C6B9-8CD9-240E5303F6F6}"/>
              </a:ext>
            </a:extLst>
          </p:cNvPr>
          <p:cNvGrpSpPr/>
          <p:nvPr/>
        </p:nvGrpSpPr>
        <p:grpSpPr>
          <a:xfrm>
            <a:off x="3232312" y="78525"/>
            <a:ext cx="5727377" cy="829906"/>
            <a:chOff x="1758435" y="2800480"/>
            <a:chExt cx="8675130" cy="1257040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869456B0-9679-E347-1877-7A78341B8BE1}"/>
                </a:ext>
              </a:extLst>
            </p:cNvPr>
            <p:cNvGrpSpPr/>
            <p:nvPr/>
          </p:nvGrpSpPr>
          <p:grpSpPr>
            <a:xfrm>
              <a:off x="2386955" y="2926184"/>
              <a:ext cx="8046610" cy="1005634"/>
              <a:chOff x="734632" y="502554"/>
              <a:chExt cx="8046610" cy="1005634"/>
            </a:xfrm>
          </p:grpSpPr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44AC615D-9D84-B5CE-D3C9-82BE78C17D66}"/>
                  </a:ext>
                </a:extLst>
              </p:cNvPr>
              <p:cNvSpPr/>
              <p:nvPr/>
            </p:nvSpPr>
            <p:spPr>
              <a:xfrm>
                <a:off x="734632" y="502554"/>
                <a:ext cx="8046610" cy="100563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57CE5FB-4CD2-02C3-9F57-76328F801CB3}"/>
                  </a:ext>
                </a:extLst>
              </p:cNvPr>
              <p:cNvSpPr txBox="1"/>
              <p:nvPr/>
            </p:nvSpPr>
            <p:spPr>
              <a:xfrm>
                <a:off x="734632" y="502556"/>
                <a:ext cx="8046610" cy="100563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98221" tIns="35560" rIns="35560" bIns="35560" numCol="1" spcCol="1270" anchor="t" anchorCtr="0">
                <a:noAutofit/>
              </a:bodyPr>
              <a:lstStyle/>
              <a:p>
                <a:pPr marL="0" lvl="0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400" b="1" kern="1200" dirty="0">
                    <a:latin typeface="Bodoni 72 Book"/>
                  </a:rPr>
                  <a:t>Cambiamenti climatici</a:t>
                </a:r>
              </a:p>
              <a:p>
                <a:pPr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400" b="1" dirty="0">
                    <a:latin typeface="Bodoni 72 Book"/>
                  </a:rPr>
                  <a:t>- </a:t>
                </a:r>
                <a:r>
                  <a:rPr lang="it-IT" sz="1400" dirty="0">
                    <a:latin typeface="Bodoni 72 Book"/>
                  </a:rPr>
                  <a:t> Il clima in Italia e nel Distretto del fiume Po </a:t>
                </a:r>
                <a:r>
                  <a:rPr lang="it-IT" sz="1400" b="1" dirty="0">
                    <a:latin typeface="Bodoni 72 Book"/>
                  </a:rPr>
                  <a:t> </a:t>
                </a:r>
                <a:endParaRPr lang="it-IT" sz="1400" b="1" kern="1200" dirty="0">
                  <a:latin typeface="Bodoni 72 Book"/>
                </a:endParaRPr>
              </a:p>
            </p:txBody>
          </p:sp>
        </p:grp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5BBFC0E6-DF5E-DEE4-E500-499ABA67D17A}"/>
                </a:ext>
              </a:extLst>
            </p:cNvPr>
            <p:cNvSpPr/>
            <p:nvPr/>
          </p:nvSpPr>
          <p:spPr>
            <a:xfrm>
              <a:off x="1758435" y="2800480"/>
              <a:ext cx="1257040" cy="1257040"/>
            </a:xfrm>
            <a:prstGeom prst="ellipse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743034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LIFE CLIMAX PO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A2B14B61-3DC4-996B-3D8A-68E1B98B0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235" y="1123337"/>
            <a:ext cx="6323529" cy="431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12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LIFE CLIMAX PO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5310EDC4-3222-79A1-20B6-9E29BC802FC4}"/>
              </a:ext>
            </a:extLst>
          </p:cNvPr>
          <p:cNvGrpSpPr/>
          <p:nvPr/>
        </p:nvGrpSpPr>
        <p:grpSpPr>
          <a:xfrm>
            <a:off x="733567" y="735013"/>
            <a:ext cx="10750510" cy="5046355"/>
            <a:chOff x="-7268" y="735013"/>
            <a:chExt cx="9158536" cy="3673474"/>
          </a:xfrm>
        </p:grpSpPr>
        <p:sp>
          <p:nvSpPr>
            <p:cNvPr id="26" name="Segnaposto testo 2">
              <a:extLst>
                <a:ext uri="{FF2B5EF4-FFF2-40B4-BE49-F238E27FC236}">
                  <a16:creationId xmlns:a16="http://schemas.microsoft.com/office/drawing/2014/main" id="{2FFCA17C-29D3-A7E9-A563-294D83AA457D}"/>
                </a:ext>
              </a:extLst>
            </p:cNvPr>
            <p:cNvSpPr txBox="1">
              <a:spLocks/>
            </p:cNvSpPr>
            <p:nvPr/>
          </p:nvSpPr>
          <p:spPr>
            <a:xfrm>
              <a:off x="233363" y="735013"/>
              <a:ext cx="4936237" cy="35242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600" b="1">
                  <a:latin typeface="Catamaran Light" panose="020B0604020202020204"/>
                </a:rPr>
                <a:t>CLIM</a:t>
              </a:r>
              <a:r>
                <a:rPr lang="en-GB" sz="1600">
                  <a:latin typeface="Catamaran Light" panose="020B0604020202020204"/>
                </a:rPr>
                <a:t>ate</a:t>
              </a:r>
              <a:r>
                <a:rPr lang="en-US" sz="1600">
                  <a:latin typeface="Catamaran Light" panose="020B0604020202020204"/>
                </a:rPr>
                <a:t> </a:t>
              </a:r>
              <a:r>
                <a:rPr lang="en-US" sz="1600" b="1">
                  <a:latin typeface="Catamaran Light" panose="020B0604020202020204"/>
                </a:rPr>
                <a:t>A</a:t>
              </a:r>
              <a:r>
                <a:rPr lang="en-US" sz="1600">
                  <a:latin typeface="Catamaran Light" panose="020B0604020202020204"/>
                </a:rPr>
                <a:t>daptation </a:t>
              </a:r>
              <a:r>
                <a:rPr lang="en-US" sz="1600" b="1">
                  <a:latin typeface="Catamaran Light" panose="020B0604020202020204"/>
                </a:rPr>
                <a:t>for </a:t>
              </a:r>
              <a:r>
                <a:rPr lang="en-US" sz="1600">
                  <a:latin typeface="Catamaran Light" panose="020B0604020202020204"/>
                </a:rPr>
                <a:t>the </a:t>
              </a:r>
              <a:r>
                <a:rPr lang="en-US" sz="1600" b="1">
                  <a:latin typeface="Catamaran Light" panose="020B0604020202020204"/>
                </a:rPr>
                <a:t>PO </a:t>
              </a:r>
              <a:r>
                <a:rPr lang="en-US" sz="1600">
                  <a:latin typeface="Catamaran Light" panose="020B0604020202020204"/>
                </a:rPr>
                <a:t>river basin district</a:t>
              </a:r>
            </a:p>
            <a:p>
              <a:endParaRPr lang="it-IT" sz="1200">
                <a:latin typeface="Catamaran Light" panose="020B0604020202020204"/>
              </a:endParaRPr>
            </a:p>
          </p:txBody>
        </p:sp>
        <p:sp>
          <p:nvSpPr>
            <p:cNvPr id="27" name="Segnaposto immagine 3">
              <a:extLst>
                <a:ext uri="{FF2B5EF4-FFF2-40B4-BE49-F238E27FC236}">
                  <a16:creationId xmlns:a16="http://schemas.microsoft.com/office/drawing/2014/main" id="{280D3354-E373-B0AC-B08D-B26DA99D0534}"/>
                </a:ext>
              </a:extLst>
            </p:cNvPr>
            <p:cNvSpPr txBox="1">
              <a:spLocks/>
            </p:cNvSpPr>
            <p:nvPr/>
          </p:nvSpPr>
          <p:spPr>
            <a:xfrm>
              <a:off x="4733235" y="2428501"/>
              <a:ext cx="3157152" cy="134148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4999"/>
                </a:lnSpc>
              </a:pPr>
              <a:r>
                <a:rPr lang="en-GB" sz="1600">
                  <a:latin typeface="Catamaran Light" panose="020B0604020202020204"/>
                </a:rPr>
                <a:t>Coinvolti tutti i livelli di </a:t>
              </a:r>
              <a:r>
                <a:rPr lang="en-GB" sz="1600" i="1">
                  <a:latin typeface="Catamaran Light" panose="020B0604020202020204"/>
                </a:rPr>
                <a:t>governance </a:t>
              </a:r>
              <a:r>
                <a:rPr lang="en-GB" sz="1600">
                  <a:latin typeface="Catamaran Light" panose="020B0604020202020204"/>
                </a:rPr>
                <a:t>del Distretto</a:t>
              </a:r>
              <a:r>
                <a:rPr lang="en-GB" sz="1600" i="1">
                  <a:latin typeface="Catamaran Light" panose="020B0604020202020204"/>
                </a:rPr>
                <a:t>, </a:t>
              </a:r>
              <a:r>
                <a:rPr lang="en-GB" sz="1600">
                  <a:latin typeface="Catamaran Light" panose="020B0604020202020204"/>
                </a:rPr>
                <a:t>i soggetti pubblici e privati, gli enti di ricerca e le principali associazioni.</a:t>
              </a:r>
              <a:endParaRPr lang="it-IT" sz="1600">
                <a:latin typeface="Catamaran Light" panose="020B0604020202020204"/>
              </a:endParaRPr>
            </a:p>
          </p:txBody>
        </p:sp>
        <p:graphicFrame>
          <p:nvGraphicFramePr>
            <p:cNvPr id="28" name="Diagramma 27">
              <a:extLst>
                <a:ext uri="{FF2B5EF4-FFF2-40B4-BE49-F238E27FC236}">
                  <a16:creationId xmlns:a16="http://schemas.microsoft.com/office/drawing/2014/main" id="{E8E72029-9C7B-7CCD-BB77-5A85A9D43E0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79986763"/>
                </p:ext>
              </p:extLst>
            </p:nvPr>
          </p:nvGraphicFramePr>
          <p:xfrm>
            <a:off x="-7268" y="1024566"/>
            <a:ext cx="9158536" cy="76543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526021AC-C0B5-D2AC-65B6-E1BFD1BB5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3427" y="1790006"/>
              <a:ext cx="3418573" cy="2618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7608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LIFE CLIMAX PO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21EBE191-B848-94B8-78DC-A1BDEA80E230}"/>
              </a:ext>
            </a:extLst>
          </p:cNvPr>
          <p:cNvGrpSpPr/>
          <p:nvPr/>
        </p:nvGrpSpPr>
        <p:grpSpPr>
          <a:xfrm>
            <a:off x="640968" y="988067"/>
            <a:ext cx="10910064" cy="4831172"/>
            <a:chOff x="353210" y="684725"/>
            <a:chExt cx="8363884" cy="3703678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8D5ECB13-2433-0480-079D-67D78D4C8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2616" y="693886"/>
              <a:ext cx="2678383" cy="3574909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8B7EB9B0-ABA9-8536-CB15-EE3E1FD9B5D5}"/>
                </a:ext>
              </a:extLst>
            </p:cNvPr>
            <p:cNvSpPr/>
            <p:nvPr/>
          </p:nvSpPr>
          <p:spPr>
            <a:xfrm>
              <a:off x="3178888" y="2769112"/>
              <a:ext cx="2565838" cy="516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5BD0E426-0908-BCE0-170B-31CAA6387FE7}"/>
                </a:ext>
              </a:extLst>
            </p:cNvPr>
            <p:cNvGrpSpPr/>
            <p:nvPr/>
          </p:nvGrpSpPr>
          <p:grpSpPr>
            <a:xfrm>
              <a:off x="6038711" y="684725"/>
              <a:ext cx="2678383" cy="3592073"/>
              <a:chOff x="6582754" y="701890"/>
              <a:chExt cx="2264230" cy="3592073"/>
            </a:xfrm>
          </p:grpSpPr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3045F009-781C-3784-D0A2-D1A82D2386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382" t="9686" r="12620" b="8258"/>
              <a:stretch/>
            </p:blipFill>
            <p:spPr>
              <a:xfrm>
                <a:off x="6582754" y="701890"/>
                <a:ext cx="2264230" cy="359207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1C4DC437-280E-F677-AD90-1E7B8CE757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382" t="9686" r="12620" b="75227"/>
              <a:stretch/>
            </p:blipFill>
            <p:spPr>
              <a:xfrm>
                <a:off x="6582754" y="757518"/>
                <a:ext cx="2264230" cy="653496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04C0968E-C45E-FC51-0286-60879E8BEEA1}"/>
                </a:ext>
              </a:extLst>
            </p:cNvPr>
            <p:cNvGrpSpPr/>
            <p:nvPr/>
          </p:nvGrpSpPr>
          <p:grpSpPr>
            <a:xfrm>
              <a:off x="3122618" y="693887"/>
              <a:ext cx="2678383" cy="3574909"/>
              <a:chOff x="3394639" y="701891"/>
              <a:chExt cx="2678383" cy="3574909"/>
            </a:xfrm>
          </p:grpSpPr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1D725EF-46D1-2CE8-9C48-3D7DF957FDF9}"/>
                  </a:ext>
                </a:extLst>
              </p:cNvPr>
              <p:cNvSpPr txBox="1"/>
              <p:nvPr/>
            </p:nvSpPr>
            <p:spPr>
              <a:xfrm>
                <a:off x="3394639" y="3464104"/>
                <a:ext cx="2678383" cy="7924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rtlCol="0" anchor="t" anchorCtr="0">
                <a:spAutoFit/>
              </a:bodyPr>
              <a:lstStyle/>
              <a:p>
                <a:pPr marL="0" marR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it-IT" sz="1050">
                    <a:solidFill>
                      <a:schemeClr val="tx1"/>
                    </a:solidFill>
                  </a:rPr>
                  <a:t>Il </a:t>
                </a:r>
                <a:r>
                  <a:rPr lang="it-IT" sz="1050" b="1">
                    <a:solidFill>
                      <a:schemeClr val="tx1"/>
                    </a:solidFill>
                  </a:rPr>
                  <a:t>Distretto Idrografico del fiume Po</a:t>
                </a:r>
                <a:br>
                  <a:rPr lang="it-IT" sz="1050" b="1">
                    <a:solidFill>
                      <a:schemeClr val="tx1"/>
                    </a:solidFill>
                  </a:rPr>
                </a:br>
                <a:r>
                  <a:rPr lang="it-IT" sz="1050" b="1">
                    <a:solidFill>
                      <a:schemeClr val="tx1"/>
                    </a:solidFill>
                  </a:rPr>
                  <a:t> </a:t>
                </a:r>
                <a:r>
                  <a:rPr lang="it-IT" sz="1050">
                    <a:solidFill>
                      <a:schemeClr val="tx1"/>
                    </a:solidFill>
                  </a:rPr>
                  <a:t>è stato identificato come </a:t>
                </a:r>
                <a:br>
                  <a:rPr lang="it-IT" sz="1050">
                    <a:solidFill>
                      <a:schemeClr val="tx1"/>
                    </a:solidFill>
                  </a:rPr>
                </a:br>
                <a:r>
                  <a:rPr lang="it-IT" sz="1050" b="1">
                    <a:solidFill>
                      <a:schemeClr val="tx1"/>
                    </a:solidFill>
                  </a:rPr>
                  <a:t>caso speciale nazionale</a:t>
                </a:r>
                <a:br>
                  <a:rPr lang="it-IT" sz="1050" b="1">
                    <a:solidFill>
                      <a:schemeClr val="tx1"/>
                    </a:solidFill>
                  </a:rPr>
                </a:br>
                <a:r>
                  <a:rPr lang="it-IT" sz="700" b="1">
                    <a:solidFill>
                      <a:schemeClr val="tx1"/>
                    </a:solidFill>
                  </a:rPr>
                  <a:t>[2014]</a:t>
                </a:r>
                <a:endParaRPr lang="it-IT" sz="105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E078FF78-451C-EEED-AB30-3A78FFC522B7}"/>
                  </a:ext>
                </a:extLst>
              </p:cNvPr>
              <p:cNvSpPr/>
              <p:nvPr/>
            </p:nvSpPr>
            <p:spPr>
              <a:xfrm>
                <a:off x="3394639" y="701891"/>
                <a:ext cx="2678383" cy="3574909"/>
              </a:xfrm>
              <a:prstGeom prst="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29171DE6-C0FA-CFE1-E848-52B27ABA16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55932" b="23510"/>
              <a:stretch/>
            </p:blipFill>
            <p:spPr>
              <a:xfrm>
                <a:off x="3441342" y="1878157"/>
                <a:ext cx="2631680" cy="72829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7C59B0C1-EA88-81CA-0719-B7BF09CFC6E1}"/>
                  </a:ext>
                </a:extLst>
              </p:cNvPr>
              <p:cNvSpPr/>
              <p:nvPr/>
            </p:nvSpPr>
            <p:spPr>
              <a:xfrm>
                <a:off x="3485802" y="1291491"/>
                <a:ext cx="2496055" cy="5163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2447A44E-E71C-61F3-7F26-783FA8453B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382" t="9686" r="12620" b="75227"/>
              <a:stretch/>
            </p:blipFill>
            <p:spPr>
              <a:xfrm>
                <a:off x="3554418" y="795834"/>
                <a:ext cx="2264230" cy="653496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450A3C06-987E-E384-6A91-64CB269A6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210" y="705507"/>
              <a:ext cx="2531697" cy="3574909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62CF50F-FA0E-BD3C-4476-230B7D473908}"/>
                </a:ext>
              </a:extLst>
            </p:cNvPr>
            <p:cNvSpPr txBox="1"/>
            <p:nvPr/>
          </p:nvSpPr>
          <p:spPr>
            <a:xfrm>
              <a:off x="353210" y="3595909"/>
              <a:ext cx="2531697" cy="7924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rtlCol="0" anchor="t" anchorCtr="0">
              <a:sp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lang="it-IT" sz="1050">
                <a:solidFill>
                  <a:schemeClr val="tx1"/>
                </a:solidFill>
              </a:endParaRPr>
            </a:p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lang="it-IT" sz="1050">
                <a:solidFill>
                  <a:schemeClr val="tx1"/>
                </a:solidFill>
              </a:endParaRPr>
            </a:p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lang="it-IT" sz="1050">
                <a:solidFill>
                  <a:schemeClr val="tx1"/>
                </a:solidFill>
              </a:endParaRPr>
            </a:p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-IT" sz="7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1242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LIFE CLIMAX PO</a:t>
            </a: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39350D61-5ABB-D675-8A08-15BEA8A603C9}"/>
              </a:ext>
            </a:extLst>
          </p:cNvPr>
          <p:cNvGrpSpPr/>
          <p:nvPr/>
        </p:nvGrpSpPr>
        <p:grpSpPr>
          <a:xfrm>
            <a:off x="541974" y="714069"/>
            <a:ext cx="11108052" cy="5145133"/>
            <a:chOff x="612000" y="714069"/>
            <a:chExt cx="7920000" cy="3668461"/>
          </a:xfrm>
        </p:grpSpPr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id="{CA9F1ACC-DFD8-DD20-EC45-0455C683D9A8}"/>
                </a:ext>
              </a:extLst>
            </p:cNvPr>
            <p:cNvSpPr/>
            <p:nvPr/>
          </p:nvSpPr>
          <p:spPr>
            <a:xfrm>
              <a:off x="700215" y="1463322"/>
              <a:ext cx="7706531" cy="2858530"/>
            </a:xfrm>
            <a:prstGeom prst="roundRect">
              <a:avLst>
                <a:gd name="adj" fmla="val 4587"/>
              </a:avLst>
            </a:prstGeom>
            <a:solidFill>
              <a:srgbClr val="DBE1E1"/>
            </a:solidFill>
            <a:ln w="9525" cap="flat" cmpd="sng" algn="ctr">
              <a:solidFill>
                <a:srgbClr val="39ACB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t"/>
            <a:lstStyle/>
            <a:p>
              <a:pPr algn="r"/>
              <a:endPara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 Light"/>
              </a:endParaRPr>
            </a:p>
            <a:p>
              <a:pPr algn="r"/>
              <a:endPara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 Light"/>
              </a:endParaRPr>
            </a:p>
            <a:p>
              <a:pPr algn="r"/>
              <a:endPara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 Light"/>
              </a:endParaRPr>
            </a:p>
            <a:p>
              <a:pPr algn="r"/>
              <a:endPara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 Light"/>
              </a:endParaRPr>
            </a:p>
            <a:p>
              <a:pPr algn="r"/>
              <a:r>
                <a:rPr lang="it-IT" sz="1600" b="1">
                  <a:solidFill>
                    <a:schemeClr val="accent5">
                      <a:lumMod val="50000"/>
                    </a:schemeClr>
                  </a:solidFill>
                  <a:latin typeface="Catamaran Light"/>
                </a:rPr>
                <a:t>COMUNICAZIONE</a:t>
              </a:r>
              <a:br>
                <a:rPr lang="it-IT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tamaran Light"/>
                </a:rPr>
              </a:br>
              <a:endPara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 Light"/>
              </a:endParaRPr>
            </a:p>
          </p:txBody>
        </p:sp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2AF2C167-4F1A-C38A-378D-920617FD1C60}"/>
                </a:ext>
              </a:extLst>
            </p:cNvPr>
            <p:cNvSpPr/>
            <p:nvPr/>
          </p:nvSpPr>
          <p:spPr>
            <a:xfrm>
              <a:off x="612000" y="1031052"/>
              <a:ext cx="7920000" cy="3351478"/>
            </a:xfrm>
            <a:prstGeom prst="roundRect">
              <a:avLst>
                <a:gd name="adj" fmla="val 0"/>
              </a:avLst>
            </a:prstGeom>
            <a:noFill/>
            <a:ln w="9525" cap="flat" cmpd="sng" algn="ctr">
              <a:solidFill>
                <a:srgbClr val="39ACB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it-IT">
                <a:latin typeface="Catamaran Light"/>
              </a:endParaRPr>
            </a:p>
          </p:txBody>
        </p:sp>
        <p:pic>
          <p:nvPicPr>
            <p:cNvPr id="19" name="Immagine 18" descr="Immagine che contiene schermata, Elementi grafici, design&#10;&#10;Descrizione generata automaticamente">
              <a:extLst>
                <a:ext uri="{FF2B5EF4-FFF2-40B4-BE49-F238E27FC236}">
                  <a16:creationId xmlns:a16="http://schemas.microsoft.com/office/drawing/2014/main" id="{B5713DF6-DB2D-14A0-0CA0-AD5D979BE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5259" y="714069"/>
              <a:ext cx="2133481" cy="6885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39ACB5"/>
              </a:solidFill>
            </a:ln>
          </p:spPr>
        </p:pic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78C92213-294F-E40D-32F2-07B3F36AE93E}"/>
                </a:ext>
              </a:extLst>
            </p:cNvPr>
            <p:cNvSpPr/>
            <p:nvPr/>
          </p:nvSpPr>
          <p:spPr>
            <a:xfrm>
              <a:off x="757881" y="1532748"/>
              <a:ext cx="5890054" cy="2731438"/>
            </a:xfrm>
            <a:prstGeom prst="roundRect">
              <a:avLst>
                <a:gd name="adj" fmla="val 4587"/>
              </a:avLst>
            </a:prstGeom>
            <a:solidFill>
              <a:srgbClr val="E9C4C6"/>
            </a:solidFill>
            <a:ln w="9525" cap="flat" cmpd="sng" algn="ctr">
              <a:solidFill>
                <a:srgbClr val="39ACB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t"/>
            <a:lstStyle/>
            <a:p>
              <a:endPara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 Light"/>
              </a:endParaRPr>
            </a:p>
            <a:p>
              <a:endPara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 Light"/>
              </a:endParaRPr>
            </a:p>
            <a:p>
              <a:endPara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 Light"/>
              </a:endParaRPr>
            </a:p>
            <a:p>
              <a:r>
                <a:rPr lang="it-IT" sz="1600" b="1">
                  <a:solidFill>
                    <a:schemeClr val="accent5">
                      <a:lumMod val="50000"/>
                    </a:schemeClr>
                  </a:solidFill>
                  <a:latin typeface="Catamaran Light"/>
                </a:rPr>
                <a:t>CAMBIAMENTI </a:t>
              </a:r>
              <a:br>
                <a:rPr lang="it-IT" sz="1600" b="1">
                  <a:solidFill>
                    <a:schemeClr val="accent5">
                      <a:lumMod val="50000"/>
                    </a:schemeClr>
                  </a:solidFill>
                  <a:latin typeface="Catamaran Light"/>
                </a:rPr>
              </a:br>
              <a:r>
                <a:rPr lang="it-IT" sz="1600" b="1">
                  <a:solidFill>
                    <a:schemeClr val="accent5">
                      <a:lumMod val="50000"/>
                    </a:schemeClr>
                  </a:solidFill>
                  <a:latin typeface="Catamaran Light"/>
                </a:rPr>
                <a:t>    CLIMATICI</a:t>
              </a:r>
            </a:p>
          </p:txBody>
        </p:sp>
        <p:sp>
          <p:nvSpPr>
            <p:cNvPr id="21" name="Rettangolo con angoli arrotondati 20">
              <a:extLst>
                <a:ext uri="{FF2B5EF4-FFF2-40B4-BE49-F238E27FC236}">
                  <a16:creationId xmlns:a16="http://schemas.microsoft.com/office/drawing/2014/main" id="{3A7EF628-CE3E-EFBA-12BB-E21209EDBEA6}"/>
                </a:ext>
              </a:extLst>
            </p:cNvPr>
            <p:cNvSpPr/>
            <p:nvPr/>
          </p:nvSpPr>
          <p:spPr>
            <a:xfrm>
              <a:off x="998194" y="2859634"/>
              <a:ext cx="1055699" cy="676400"/>
            </a:xfrm>
            <a:prstGeom prst="roundRect">
              <a:avLst>
                <a:gd name="adj" fmla="val 10000"/>
              </a:avLst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39ACB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>
                <a:latin typeface="Catamaran Light"/>
              </a:endParaRPr>
            </a:p>
          </p:txBody>
        </p:sp>
        <p:sp>
          <p:nvSpPr>
            <p:cNvPr id="22" name="Rettangolo con angoli arrotondati 21">
              <a:extLst>
                <a:ext uri="{FF2B5EF4-FFF2-40B4-BE49-F238E27FC236}">
                  <a16:creationId xmlns:a16="http://schemas.microsoft.com/office/drawing/2014/main" id="{CE4EC64C-B08B-F2D6-58DC-F4DB70596376}"/>
                </a:ext>
              </a:extLst>
            </p:cNvPr>
            <p:cNvSpPr/>
            <p:nvPr/>
          </p:nvSpPr>
          <p:spPr>
            <a:xfrm>
              <a:off x="7011079" y="2859634"/>
              <a:ext cx="1055699" cy="676400"/>
            </a:xfrm>
            <a:prstGeom prst="roundRect">
              <a:avLst>
                <a:gd name="adj" fmla="val 10000"/>
              </a:avLst>
            </a:prstGeom>
            <a:blipFill>
              <a:blip r:embed="rId4"/>
              <a:srcRect/>
              <a:stretch>
                <a:fillRect/>
              </a:stretch>
            </a:blipFill>
            <a:ln>
              <a:solidFill>
                <a:srgbClr val="39ACB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>
                <a:latin typeface="Catamaran Light"/>
              </a:endParaRPr>
            </a:p>
          </p:txBody>
        </p:sp>
        <p:sp>
          <p:nvSpPr>
            <p:cNvPr id="23" name="Rettangolo con angoli arrotondati 22">
              <a:extLst>
                <a:ext uri="{FF2B5EF4-FFF2-40B4-BE49-F238E27FC236}">
                  <a16:creationId xmlns:a16="http://schemas.microsoft.com/office/drawing/2014/main" id="{F4AFB103-381C-1DEB-863E-761574AE1CDC}"/>
                </a:ext>
              </a:extLst>
            </p:cNvPr>
            <p:cNvSpPr/>
            <p:nvPr/>
          </p:nvSpPr>
          <p:spPr>
            <a:xfrm>
              <a:off x="2405449" y="1662333"/>
              <a:ext cx="1894703" cy="1197301"/>
            </a:xfrm>
            <a:prstGeom prst="roundRect">
              <a:avLst>
                <a:gd name="adj" fmla="val 4587"/>
              </a:avLst>
            </a:prstGeom>
            <a:solidFill>
              <a:srgbClr val="BEDAF1"/>
            </a:solidFill>
            <a:ln w="9525" cap="flat" cmpd="sng" algn="ctr">
              <a:solidFill>
                <a:srgbClr val="39ACB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t"/>
            <a:lstStyle/>
            <a:p>
              <a:pPr algn="ctr"/>
              <a:r>
                <a:rPr lang="it-IT" b="1">
                  <a:solidFill>
                    <a:schemeClr val="accent5">
                      <a:lumMod val="50000"/>
                    </a:schemeClr>
                  </a:solidFill>
                  <a:latin typeface="Catamaran Light"/>
                </a:rPr>
                <a:t>GESTIONE DELLA</a:t>
              </a:r>
            </a:p>
            <a:p>
              <a:pPr algn="ctr"/>
              <a:r>
                <a:rPr lang="it-IT" b="1">
                  <a:solidFill>
                    <a:schemeClr val="accent5">
                      <a:lumMod val="50000"/>
                    </a:schemeClr>
                  </a:solidFill>
                  <a:latin typeface="Catamaran Light"/>
                </a:rPr>
                <a:t>RISORSA IDRICA</a:t>
              </a:r>
            </a:p>
          </p:txBody>
        </p:sp>
        <p:sp>
          <p:nvSpPr>
            <p:cNvPr id="24" name="Rettangolo con angoli arrotondati 23">
              <a:extLst>
                <a:ext uri="{FF2B5EF4-FFF2-40B4-BE49-F238E27FC236}">
                  <a16:creationId xmlns:a16="http://schemas.microsoft.com/office/drawing/2014/main" id="{3BF0F767-AB1E-B7FA-B727-6EF1702EE9D5}"/>
                </a:ext>
              </a:extLst>
            </p:cNvPr>
            <p:cNvSpPr/>
            <p:nvPr/>
          </p:nvSpPr>
          <p:spPr>
            <a:xfrm>
              <a:off x="2815392" y="2189969"/>
              <a:ext cx="972000" cy="612000"/>
            </a:xfrm>
            <a:prstGeom prst="roundRect">
              <a:avLst>
                <a:gd name="adj" fmla="val 10000"/>
              </a:avLst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5000" b="-5000"/>
              </a:stretch>
            </a:blipFill>
            <a:ln>
              <a:solidFill>
                <a:srgbClr val="39ACB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7363"/>
                <a:satOff val="-536"/>
                <a:lumOff val="264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>
                <a:latin typeface="Catamaran Light"/>
              </a:endParaRPr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B57109D3-86DC-46D1-AA2E-AF99C08278BF}"/>
                </a:ext>
              </a:extLst>
            </p:cNvPr>
            <p:cNvSpPr/>
            <p:nvPr/>
          </p:nvSpPr>
          <p:spPr>
            <a:xfrm>
              <a:off x="4572000" y="1662333"/>
              <a:ext cx="1894703" cy="1197301"/>
            </a:xfrm>
            <a:prstGeom prst="roundRect">
              <a:avLst>
                <a:gd name="adj" fmla="val 4587"/>
              </a:avLst>
            </a:prstGeom>
            <a:solidFill>
              <a:srgbClr val="ACE8DC"/>
            </a:solidFill>
            <a:ln w="9525" cap="flat" cmpd="sng" algn="ctr">
              <a:solidFill>
                <a:srgbClr val="39ACB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t"/>
            <a:lstStyle/>
            <a:p>
              <a:pPr algn="ctr"/>
              <a:r>
                <a:rPr lang="it-IT" b="1">
                  <a:solidFill>
                    <a:schemeClr val="accent5">
                      <a:lumMod val="50000"/>
                    </a:schemeClr>
                  </a:solidFill>
                  <a:latin typeface="Catamaran Light"/>
                </a:rPr>
                <a:t>NATURE-BASED SOLUTIONS</a:t>
              </a:r>
            </a:p>
          </p:txBody>
        </p:sp>
        <p:sp>
          <p:nvSpPr>
            <p:cNvPr id="26" name="Rettangolo con angoli arrotondati 25">
              <a:extLst>
                <a:ext uri="{FF2B5EF4-FFF2-40B4-BE49-F238E27FC236}">
                  <a16:creationId xmlns:a16="http://schemas.microsoft.com/office/drawing/2014/main" id="{316BA019-2AA2-D1D3-2982-3FF755025E99}"/>
                </a:ext>
              </a:extLst>
            </p:cNvPr>
            <p:cNvSpPr/>
            <p:nvPr/>
          </p:nvSpPr>
          <p:spPr>
            <a:xfrm>
              <a:off x="4975720" y="2187382"/>
              <a:ext cx="972000" cy="612000"/>
            </a:xfrm>
            <a:prstGeom prst="roundRect">
              <a:avLst>
                <a:gd name="adj" fmla="val 10000"/>
              </a:avLst>
            </a:prstGeom>
            <a:blipFill>
              <a:blip r:embed="rId6"/>
              <a:srcRect/>
              <a:stretch>
                <a:fillRect t="-5000" b="-5000"/>
              </a:stretch>
            </a:blipFill>
            <a:ln>
              <a:solidFill>
                <a:srgbClr val="39ACB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7363"/>
                <a:satOff val="-536"/>
                <a:lumOff val="264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>
                <a:latin typeface="Catamaran Light"/>
              </a:endParaRPr>
            </a:p>
          </p:txBody>
        </p:sp>
        <p:sp>
          <p:nvSpPr>
            <p:cNvPr id="27" name="Rettangolo con angoli arrotondati 26">
              <a:extLst>
                <a:ext uri="{FF2B5EF4-FFF2-40B4-BE49-F238E27FC236}">
                  <a16:creationId xmlns:a16="http://schemas.microsoft.com/office/drawing/2014/main" id="{5372D345-7457-55FB-6333-27E9F7F94B02}"/>
                </a:ext>
              </a:extLst>
            </p:cNvPr>
            <p:cNvSpPr/>
            <p:nvPr/>
          </p:nvSpPr>
          <p:spPr>
            <a:xfrm>
              <a:off x="4572000" y="2953319"/>
              <a:ext cx="1894703" cy="1197301"/>
            </a:xfrm>
            <a:prstGeom prst="roundRect">
              <a:avLst>
                <a:gd name="adj" fmla="val 4587"/>
              </a:avLst>
            </a:prstGeom>
            <a:solidFill>
              <a:srgbClr val="F0C3A2"/>
            </a:solidFill>
            <a:ln w="9525" cap="flat" cmpd="sng" algn="ctr">
              <a:solidFill>
                <a:srgbClr val="39ACB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t"/>
            <a:lstStyle/>
            <a:p>
              <a:pPr algn="ctr"/>
              <a:r>
                <a:rPr lang="it-IT" b="1">
                  <a:solidFill>
                    <a:schemeClr val="accent5">
                      <a:lumMod val="50000"/>
                    </a:schemeClr>
                  </a:solidFill>
                  <a:latin typeface="Catamaran Light"/>
                </a:rPr>
                <a:t>ADATTAMENTO DEGLI AGROSISTEMI</a:t>
              </a:r>
            </a:p>
          </p:txBody>
        </p:sp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id="{8D9C2979-D9B6-6B90-54F7-8EEAD1C9684F}"/>
                </a:ext>
              </a:extLst>
            </p:cNvPr>
            <p:cNvSpPr/>
            <p:nvPr/>
          </p:nvSpPr>
          <p:spPr>
            <a:xfrm>
              <a:off x="4975720" y="3478368"/>
              <a:ext cx="972000" cy="612000"/>
            </a:xfrm>
            <a:prstGeom prst="roundRect">
              <a:avLst>
                <a:gd name="adj" fmla="val 10000"/>
              </a:avLst>
            </a:prstGeom>
            <a:blipFill>
              <a:blip r:embed="rId7"/>
              <a:srcRect/>
              <a:stretch>
                <a:fillRect t="-5000" b="-5000"/>
              </a:stretch>
            </a:blipFill>
            <a:ln>
              <a:solidFill>
                <a:srgbClr val="39ACB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7363"/>
                <a:satOff val="-536"/>
                <a:lumOff val="264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>
                <a:latin typeface="Catamaran Light"/>
              </a:endParaRPr>
            </a:p>
          </p:txBody>
        </p:sp>
        <p:sp>
          <p:nvSpPr>
            <p:cNvPr id="29" name="Rettangolo con angoli arrotondati 28">
              <a:extLst>
                <a:ext uri="{FF2B5EF4-FFF2-40B4-BE49-F238E27FC236}">
                  <a16:creationId xmlns:a16="http://schemas.microsoft.com/office/drawing/2014/main" id="{1EB0614D-2E86-CB51-93CC-287FD2EDFD8E}"/>
                </a:ext>
              </a:extLst>
            </p:cNvPr>
            <p:cNvSpPr/>
            <p:nvPr/>
          </p:nvSpPr>
          <p:spPr>
            <a:xfrm>
              <a:off x="2405449" y="2953319"/>
              <a:ext cx="1894703" cy="1197301"/>
            </a:xfrm>
            <a:prstGeom prst="roundRect">
              <a:avLst>
                <a:gd name="adj" fmla="val 4587"/>
              </a:avLst>
            </a:prstGeom>
            <a:solidFill>
              <a:srgbClr val="FF78A0"/>
            </a:solidFill>
            <a:ln w="9525" cap="flat" cmpd="sng" algn="ctr">
              <a:solidFill>
                <a:srgbClr val="39ACB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t"/>
            <a:lstStyle/>
            <a:p>
              <a:pPr algn="ctr"/>
              <a:r>
                <a:rPr lang="it-IT" b="1">
                  <a:solidFill>
                    <a:schemeClr val="accent5">
                      <a:lumMod val="50000"/>
                    </a:schemeClr>
                  </a:solidFill>
                  <a:latin typeface="Catamaran Light"/>
                </a:rPr>
                <a:t>EVENTI ESTREMI ED ALLERTAMENTO</a:t>
              </a:r>
            </a:p>
          </p:txBody>
        </p:sp>
        <p:sp>
          <p:nvSpPr>
            <p:cNvPr id="30" name="Rettangolo con angoli arrotondati 29">
              <a:extLst>
                <a:ext uri="{FF2B5EF4-FFF2-40B4-BE49-F238E27FC236}">
                  <a16:creationId xmlns:a16="http://schemas.microsoft.com/office/drawing/2014/main" id="{2D2FBBD7-2C4D-D6E3-CF06-DE52478EDA91}"/>
                </a:ext>
              </a:extLst>
            </p:cNvPr>
            <p:cNvSpPr/>
            <p:nvPr/>
          </p:nvSpPr>
          <p:spPr>
            <a:xfrm>
              <a:off x="2815392" y="3478368"/>
              <a:ext cx="972000" cy="612000"/>
            </a:xfrm>
            <a:prstGeom prst="roundRect">
              <a:avLst>
                <a:gd name="adj" fmla="val 10000"/>
              </a:avLst>
            </a:prstGeom>
            <a:blipFill>
              <a:blip r:embed="rId8"/>
              <a:srcRect/>
              <a:stretch>
                <a:fillRect t="-5000" b="-5000"/>
              </a:stretch>
            </a:blipFill>
            <a:ln>
              <a:solidFill>
                <a:srgbClr val="39ACB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7363"/>
                <a:satOff val="-536"/>
                <a:lumOff val="264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>
                <a:latin typeface="Catamaran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629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LIFE CLIMAX PO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1554E538-4E1A-4CCF-4BFC-9A98F599FE2A}"/>
              </a:ext>
            </a:extLst>
          </p:cNvPr>
          <p:cNvGrpSpPr/>
          <p:nvPr/>
        </p:nvGrpSpPr>
        <p:grpSpPr>
          <a:xfrm>
            <a:off x="637757" y="845730"/>
            <a:ext cx="11160953" cy="4892139"/>
            <a:chOff x="195305" y="698246"/>
            <a:chExt cx="8548445" cy="3747008"/>
          </a:xfrm>
        </p:grpSpPr>
        <p:graphicFrame>
          <p:nvGraphicFramePr>
            <p:cNvPr id="2" name="Diagramma 1">
              <a:extLst>
                <a:ext uri="{FF2B5EF4-FFF2-40B4-BE49-F238E27FC236}">
                  <a16:creationId xmlns:a16="http://schemas.microsoft.com/office/drawing/2014/main" id="{C8F03D8A-93A2-6A3F-838F-4C2D8F054AA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57810245"/>
                </p:ext>
              </p:extLst>
            </p:nvPr>
          </p:nvGraphicFramePr>
          <p:xfrm>
            <a:off x="195305" y="1151552"/>
            <a:ext cx="8548445" cy="329370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" name="Rettangolo con angoli arrotondati 2">
              <a:extLst>
                <a:ext uri="{FF2B5EF4-FFF2-40B4-BE49-F238E27FC236}">
                  <a16:creationId xmlns:a16="http://schemas.microsoft.com/office/drawing/2014/main" id="{CDF22FA9-6DD8-5350-AFDB-78B195A62F88}"/>
                </a:ext>
              </a:extLst>
            </p:cNvPr>
            <p:cNvSpPr/>
            <p:nvPr/>
          </p:nvSpPr>
          <p:spPr>
            <a:xfrm>
              <a:off x="195305" y="698246"/>
              <a:ext cx="8548445" cy="565653"/>
            </a:xfrm>
            <a:prstGeom prst="roundRect">
              <a:avLst>
                <a:gd name="adj" fmla="val 4587"/>
              </a:avLst>
            </a:prstGeom>
            <a:solidFill>
              <a:srgbClr val="BEDAF1"/>
            </a:solidFill>
            <a:ln w="9525" cap="flat" cmpd="sng" algn="ctr">
              <a:solidFill>
                <a:srgbClr val="39ACB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t"/>
            <a:lstStyle/>
            <a:p>
              <a:pPr algn="ctr"/>
              <a:r>
                <a:rPr lang="it-IT" sz="1600" b="1">
                  <a:solidFill>
                    <a:schemeClr val="accent5">
                      <a:lumMod val="50000"/>
                    </a:schemeClr>
                  </a:solidFill>
                  <a:latin typeface="Catamaran Light"/>
                </a:rPr>
                <a:t>GESTIONE DELLA RISORSA IDRICA</a:t>
              </a:r>
            </a:p>
            <a:p>
              <a:pPr algn="ctr"/>
              <a:r>
                <a:rPr lang="it-IT" sz="1600" b="1">
                  <a:solidFill>
                    <a:schemeClr val="accent5">
                      <a:lumMod val="50000"/>
                    </a:schemeClr>
                  </a:solidFill>
                  <a:latin typeface="Catamaran Light"/>
                </a:rPr>
                <a:t>Raccolta dati, analisi, modellazione ed ottimizzazione della gestione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4227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LIFE CLIMAX PO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1FCE368F-BC67-8B0A-894D-75C4BCC3C11B}"/>
              </a:ext>
            </a:extLst>
          </p:cNvPr>
          <p:cNvGrpSpPr/>
          <p:nvPr/>
        </p:nvGrpSpPr>
        <p:grpSpPr>
          <a:xfrm>
            <a:off x="366302" y="853109"/>
            <a:ext cx="11459395" cy="5214636"/>
            <a:chOff x="-73640" y="853109"/>
            <a:chExt cx="9428325" cy="4290391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59196BB-C7A6-AA2A-A3BF-AF782ACE6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3640" y="961681"/>
              <a:ext cx="6150712" cy="2858050"/>
            </a:xfrm>
            <a:prstGeom prst="rect">
              <a:avLst/>
            </a:prstGeom>
            <a:scene3d>
              <a:camera prst="perspectiveContrastingRightFacing">
                <a:rot lat="21305481" lon="19198413" rev="21564072"/>
              </a:camera>
              <a:lightRig rig="threePt" dir="t"/>
            </a:scene3d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DE4E474-8C5A-9B50-B65D-336603AE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976463"/>
              <a:ext cx="4782685" cy="3167037"/>
            </a:xfrm>
            <a:prstGeom prst="rect">
              <a:avLst/>
            </a:prstGeom>
          </p:spPr>
        </p:pic>
        <p:sp>
          <p:nvSpPr>
            <p:cNvPr id="8" name="Google Shape;66;p2">
              <a:extLst>
                <a:ext uri="{FF2B5EF4-FFF2-40B4-BE49-F238E27FC236}">
                  <a16:creationId xmlns:a16="http://schemas.microsoft.com/office/drawing/2014/main" id="{DFAB2865-23D2-58B8-DFDC-AC74B011D6A6}"/>
                </a:ext>
              </a:extLst>
            </p:cNvPr>
            <p:cNvSpPr txBox="1"/>
            <p:nvPr/>
          </p:nvSpPr>
          <p:spPr>
            <a:xfrm>
              <a:off x="5152571" y="853109"/>
              <a:ext cx="3509028" cy="11233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lvl="0" algn="just">
                <a:buSzPts val="1200"/>
              </a:pPr>
              <a:r>
                <a:rPr lang="it-IT" sz="1600" b="1"/>
                <a:t>160</a:t>
              </a:r>
              <a:r>
                <a:rPr lang="it-IT" sz="150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it-IT" sz="1600" b="1"/>
                <a:t>Stakeholder</a:t>
              </a:r>
              <a:r>
                <a:rPr lang="it-IT" sz="150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provenienti anche da Enti e Istituzioni che operano all’estero e in territori non appartenenti al Distretto del Fiume Po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7969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>
            <a:extLst>
              <a:ext uri="{FF2B5EF4-FFF2-40B4-BE49-F238E27FC236}">
                <a16:creationId xmlns:a16="http://schemas.microsoft.com/office/drawing/2014/main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485D61"/>
                </a:solidFill>
                <a:latin typeface="Bodoni 72 Book" pitchFamily="2" charset="0"/>
              </a:rPr>
              <a:t>LIFE CLIMAX PO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D421DAC-69F2-3A52-3ED9-791D38DB7DB9}"/>
              </a:ext>
            </a:extLst>
          </p:cNvPr>
          <p:cNvGrpSpPr/>
          <p:nvPr/>
        </p:nvGrpSpPr>
        <p:grpSpPr>
          <a:xfrm>
            <a:off x="470608" y="872690"/>
            <a:ext cx="11514914" cy="5112619"/>
            <a:chOff x="195305" y="698246"/>
            <a:chExt cx="8548445" cy="3859355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F854905-86B1-0E0A-0CC7-5BE1791CCFB6}"/>
                </a:ext>
              </a:extLst>
            </p:cNvPr>
            <p:cNvSpPr/>
            <p:nvPr/>
          </p:nvSpPr>
          <p:spPr>
            <a:xfrm>
              <a:off x="4938632" y="1263899"/>
              <a:ext cx="2799646" cy="3293702"/>
            </a:xfrm>
            <a:prstGeom prst="rect">
              <a:avLst/>
            </a:prstGeom>
          </p:spPr>
          <p:style>
            <a:ln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  <p:graphicFrame>
          <p:nvGraphicFramePr>
            <p:cNvPr id="7" name="Diagramma 6">
              <a:extLst>
                <a:ext uri="{FF2B5EF4-FFF2-40B4-BE49-F238E27FC236}">
                  <a16:creationId xmlns:a16="http://schemas.microsoft.com/office/drawing/2014/main" id="{7474DAA5-E056-25FE-EA04-D1233FD72A7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23144688"/>
                </p:ext>
              </p:extLst>
            </p:nvPr>
          </p:nvGraphicFramePr>
          <p:xfrm>
            <a:off x="195305" y="1263899"/>
            <a:ext cx="8548445" cy="329370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5FD09840-F5DB-0516-A9D5-E4432E2C6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4981"/>
            <a:stretch/>
          </p:blipFill>
          <p:spPr>
            <a:xfrm>
              <a:off x="1540800" y="2253600"/>
              <a:ext cx="2484000" cy="126720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A9D41DC0-8B2D-404E-D926-89574B688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299"/>
            <a:stretch/>
          </p:blipFill>
          <p:spPr>
            <a:xfrm>
              <a:off x="1540800" y="1409701"/>
              <a:ext cx="2484000" cy="1031100"/>
            </a:xfrm>
            <a:prstGeom prst="rect">
              <a:avLst/>
            </a:prstGeom>
          </p:spPr>
        </p:pic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0169EBD4-F91E-401F-A369-365701C5ED56}"/>
                </a:ext>
              </a:extLst>
            </p:cNvPr>
            <p:cNvSpPr/>
            <p:nvPr/>
          </p:nvSpPr>
          <p:spPr>
            <a:xfrm>
              <a:off x="195305" y="698246"/>
              <a:ext cx="8548445" cy="565653"/>
            </a:xfrm>
            <a:prstGeom prst="roundRect">
              <a:avLst>
                <a:gd name="adj" fmla="val 4587"/>
              </a:avLst>
            </a:prstGeom>
            <a:solidFill>
              <a:srgbClr val="DBE1E1"/>
            </a:solidFill>
            <a:ln w="9525" cap="flat" cmpd="sng" algn="ctr">
              <a:solidFill>
                <a:srgbClr val="39ACB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t"/>
            <a:lstStyle/>
            <a:p>
              <a:pPr algn="ctr"/>
              <a:r>
                <a:rPr lang="it-IT" sz="1600" b="1">
                  <a:solidFill>
                    <a:schemeClr val="accent5">
                      <a:lumMod val="50000"/>
                    </a:schemeClr>
                  </a:solidFill>
                  <a:latin typeface="Catamaran Light"/>
                </a:rPr>
                <a:t>COMUNICAZIONE</a:t>
              </a:r>
            </a:p>
            <a:p>
              <a:pPr algn="ctr"/>
              <a:r>
                <a:rPr lang="it-IT" sz="1600" b="1">
                  <a:solidFill>
                    <a:schemeClr val="accent5">
                      <a:lumMod val="50000"/>
                    </a:schemeClr>
                  </a:solidFill>
                  <a:latin typeface="Catamaran Light"/>
                </a:rPr>
                <a:t>Far conoscere il Progetto, le sue attività e i suoi risultati</a:t>
              </a:r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7F61DD35-503E-CD5B-4FC5-1D9B7E9A57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1249" y="2428063"/>
            <a:ext cx="2934866" cy="172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46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BB9FAF68-9CA1-DA1C-E73C-DE0B4B87C75A}"/>
              </a:ext>
            </a:extLst>
          </p:cNvPr>
          <p:cNvGrpSpPr/>
          <p:nvPr/>
        </p:nvGrpSpPr>
        <p:grpSpPr>
          <a:xfrm>
            <a:off x="2427029" y="613103"/>
            <a:ext cx="7337941" cy="5313115"/>
            <a:chOff x="2081362" y="711426"/>
            <a:chExt cx="4981277" cy="3606747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B5F2B917-B081-756F-1062-63D94240C24D}"/>
                </a:ext>
              </a:extLst>
            </p:cNvPr>
            <p:cNvSpPr txBox="1"/>
            <p:nvPr/>
          </p:nvSpPr>
          <p:spPr>
            <a:xfrm>
              <a:off x="2081362" y="711426"/>
              <a:ext cx="4981277" cy="7312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dirty="0"/>
                <a:t>“</a:t>
              </a:r>
              <a:r>
                <a:rPr lang="it-IT" sz="1600" i="1" dirty="0"/>
                <a:t>Non è la specie più forte o la più intelligente a sopravvivere, </a:t>
              </a:r>
            </a:p>
            <a:p>
              <a:pPr algn="ctr"/>
              <a:r>
                <a:rPr lang="it-IT" sz="1600" i="1" dirty="0"/>
                <a:t>ma quella che si adatta meglio al cambiamento</a:t>
              </a:r>
              <a:r>
                <a:rPr lang="en-US" sz="1600" i="1" dirty="0"/>
                <a:t>.</a:t>
              </a:r>
              <a:r>
                <a:rPr lang="it-IT" sz="1600" dirty="0"/>
                <a:t>”</a:t>
              </a:r>
              <a:r>
                <a:rPr lang="it-IT" sz="1200" dirty="0"/>
                <a:t> </a:t>
              </a:r>
            </a:p>
            <a:p>
              <a:pPr algn="r"/>
              <a:br>
                <a:rPr lang="it-IT" sz="800" dirty="0"/>
              </a:br>
              <a:r>
                <a:rPr lang="it-IT" sz="800" dirty="0"/>
                <a:t>«</a:t>
              </a:r>
              <a:r>
                <a:rPr lang="it-IT" sz="800" i="1" dirty="0" err="1"/>
                <a:t>Lessons</a:t>
              </a:r>
              <a:r>
                <a:rPr lang="it-IT" sz="800" i="1" dirty="0"/>
                <a:t> from Europe for American Business</a:t>
              </a:r>
              <a:r>
                <a:rPr lang="it-IT" sz="800" dirty="0"/>
                <a:t>» </a:t>
              </a:r>
              <a:br>
                <a:rPr lang="it-IT" sz="800" dirty="0"/>
              </a:br>
              <a:r>
                <a:rPr lang="it-IT" sz="800" dirty="0"/>
                <a:t>Leon C. </a:t>
              </a:r>
              <a:r>
                <a:rPr lang="it-IT" sz="800" dirty="0" err="1"/>
                <a:t>Megginson</a:t>
              </a:r>
              <a:r>
                <a:rPr lang="it-IT" sz="800" dirty="0"/>
                <a:t>, professore universitario e saggista statunitense.</a:t>
              </a:r>
              <a:br>
                <a:rPr lang="it-IT" sz="800" dirty="0"/>
              </a:br>
              <a:r>
                <a:rPr lang="it-IT" sz="800" dirty="0"/>
                <a:t>(1963)</a:t>
              </a:r>
            </a:p>
          </p:txBody>
        </p:sp>
        <p:sp>
          <p:nvSpPr>
            <p:cNvPr id="5" name="Segnaposto testo 2">
              <a:extLst>
                <a:ext uri="{FF2B5EF4-FFF2-40B4-BE49-F238E27FC236}">
                  <a16:creationId xmlns:a16="http://schemas.microsoft.com/office/drawing/2014/main" id="{482738E0-171D-3A9B-4518-5D95F8C998BD}"/>
                </a:ext>
              </a:extLst>
            </p:cNvPr>
            <p:cNvSpPr txBox="1">
              <a:spLocks/>
            </p:cNvSpPr>
            <p:nvPr/>
          </p:nvSpPr>
          <p:spPr>
            <a:xfrm>
              <a:off x="2920912" y="3943636"/>
              <a:ext cx="3302174" cy="374537"/>
            </a:xfrm>
            <a:prstGeom prst="roundRect">
              <a:avLst/>
            </a:prstGeom>
            <a:noFill/>
            <a:ln>
              <a:solidFill>
                <a:srgbClr val="3A4A6A"/>
              </a:solidFill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lang="it-IT" sz="1400" b="0" i="0" u="none" strike="noStrike" cap="none" smtClean="0">
                  <a:solidFill>
                    <a:srgbClr val="00445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lang="it-IT" sz="1400" b="0" i="0" u="none" strike="noStrike" cap="none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lang="it-IT" sz="1400" b="0" i="0" u="none" strike="noStrike" cap="none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lang="it-IT" sz="1400" b="0" i="0" u="none" strike="noStrike" cap="none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lang="it-IT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it-IT" sz="1000" dirty="0">
                  <a:hlinkClick r:id="rId2"/>
                </a:rPr>
                <a:t>paolo.leoni@adbpo.it</a:t>
              </a:r>
            </a:p>
            <a:p>
              <a:pPr algn="ctr"/>
              <a:r>
                <a:rPr lang="it-IT" sz="1000" dirty="0">
                  <a:hlinkClick r:id="rId2"/>
                </a:rPr>
                <a:t>https://www.lifeclimaxpo.adbpo.it/</a:t>
              </a:r>
              <a:r>
                <a:rPr lang="it-IT" sz="1000" dirty="0"/>
                <a:t> | climaxpo@adbpo.it</a:t>
              </a:r>
            </a:p>
          </p:txBody>
        </p:sp>
        <p:pic>
          <p:nvPicPr>
            <p:cNvPr id="6" name="Immagine 5" descr="Immagine che contiene modello, Rettangolo, schermata, quadrato&#10;&#10;Descrizione generata automaticamente">
              <a:extLst>
                <a:ext uri="{FF2B5EF4-FFF2-40B4-BE49-F238E27FC236}">
                  <a16:creationId xmlns:a16="http://schemas.microsoft.com/office/drawing/2014/main" id="{D9AD8563-63B5-4CDD-4AD1-33F34525E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3782" y="1764943"/>
              <a:ext cx="1856433" cy="1856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5268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3701C4-B538-A742-BCFE-EC2EA5EB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627868"/>
            <a:ext cx="11110472" cy="4870904"/>
          </a:xfrm>
        </p:spPr>
        <p:txBody>
          <a:bodyPr>
            <a:normAutofit/>
          </a:bodyPr>
          <a:lstStyle/>
          <a:p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Lorem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ipsum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dolor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sit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amet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,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consectetur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adipiscing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elit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, 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sed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do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eiusmod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tempor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incididunt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ut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labore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et dolore magna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aliqua</a:t>
            </a:r>
            <a:endParaRPr lang="it-IT" sz="3600" dirty="0">
              <a:solidFill>
                <a:srgbClr val="485D61"/>
              </a:solidFill>
              <a:latin typeface="Circular Std Book" panose="020B0604020101020102" pitchFamily="34" charset="77"/>
              <a:cs typeface="Circular Std Book" panose="020B0604020101020102" pitchFamily="34" charset="77"/>
            </a:endParaRP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52187D65-9266-0D49-8CD0-50B8723F9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23C48C7F-A856-D3E5-BC00-53D209ADD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154123"/>
              </p:ext>
            </p:extLst>
          </p:nvPr>
        </p:nvGraphicFramePr>
        <p:xfrm>
          <a:off x="5050852" y="1119856"/>
          <a:ext cx="6771694" cy="47937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7997">
                  <a:extLst>
                    <a:ext uri="{9D8B030D-6E8A-4147-A177-3AD203B41FA5}">
                      <a16:colId xmlns:a16="http://schemas.microsoft.com/office/drawing/2014/main" val="3721367986"/>
                    </a:ext>
                  </a:extLst>
                </a:gridCol>
                <a:gridCol w="522054">
                  <a:extLst>
                    <a:ext uri="{9D8B030D-6E8A-4147-A177-3AD203B41FA5}">
                      <a16:colId xmlns:a16="http://schemas.microsoft.com/office/drawing/2014/main" val="1245264156"/>
                    </a:ext>
                  </a:extLst>
                </a:gridCol>
                <a:gridCol w="1735033">
                  <a:extLst>
                    <a:ext uri="{9D8B030D-6E8A-4147-A177-3AD203B41FA5}">
                      <a16:colId xmlns:a16="http://schemas.microsoft.com/office/drawing/2014/main" val="1672993247"/>
                    </a:ext>
                  </a:extLst>
                </a:gridCol>
                <a:gridCol w="4156610">
                  <a:extLst>
                    <a:ext uri="{9D8B030D-6E8A-4147-A177-3AD203B41FA5}">
                      <a16:colId xmlns:a16="http://schemas.microsoft.com/office/drawing/2014/main" val="2387653"/>
                    </a:ext>
                  </a:extLst>
                </a:gridCol>
              </a:tblGrid>
              <a:tr h="282721"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Bodoni 72 Book"/>
                        </a:rPr>
                        <a:t>CLIMI</a:t>
                      </a:r>
                      <a:endParaRPr lang="it-IT" sz="1100" b="1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it-IT" dirty="0"/>
                        <a:t>Denominazione</a:t>
                      </a: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Bodoni 72 Book"/>
                        </a:rPr>
                        <a:t>CARATTERISTICHE CLIMATICHE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9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330103"/>
                  </a:ext>
                </a:extLst>
              </a:tr>
              <a:tr h="458638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 err="1">
                          <a:latin typeface="Bodoni 72 Book"/>
                        </a:rPr>
                        <a:t>Csa</a:t>
                      </a:r>
                      <a:endParaRPr lang="it-IT" sz="900" b="1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it-IT" sz="900" b="1" dirty="0">
                          <a:latin typeface="Bodoni 72 Book"/>
                        </a:rPr>
                        <a:t>Cs: </a:t>
                      </a:r>
                      <a:r>
                        <a:rPr lang="it-IT" sz="900" b="1" u="sng" dirty="0">
                          <a:latin typeface="Bodoni 72 Book"/>
                        </a:rPr>
                        <a:t>climi temperati con estati secche</a:t>
                      </a:r>
                      <a:r>
                        <a:rPr lang="it-IT" sz="900" dirty="0">
                          <a:latin typeface="Bodoni 72 Book"/>
                        </a:rPr>
                        <a:t>, almeno un mese invernale presenta tre volte le precipitazioni del mese estivo più secco, che devono essere inferiori a 30 mm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900" b="1" dirty="0">
                          <a:latin typeface="Bodoni 72 Book"/>
                        </a:rPr>
                        <a:t>a</a:t>
                      </a:r>
                      <a:r>
                        <a:rPr lang="it-IT" sz="900" dirty="0">
                          <a:latin typeface="Bodoni 72 Book"/>
                        </a:rPr>
                        <a:t>: temperatura media del mese più caldo superiore a 22°C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183526"/>
                  </a:ext>
                </a:extLst>
              </a:tr>
              <a:tr h="841883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 err="1">
                          <a:latin typeface="Bodoni 72 Book"/>
                        </a:rPr>
                        <a:t>Csb</a:t>
                      </a:r>
                      <a:endParaRPr lang="it-IT" sz="900" b="1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900" b="1" dirty="0">
                          <a:latin typeface="Bodoni 72 Book"/>
                        </a:rPr>
                        <a:t>b</a:t>
                      </a:r>
                      <a:r>
                        <a:rPr lang="it-IT" sz="900" dirty="0">
                          <a:latin typeface="Bodoni 72 Book"/>
                        </a:rPr>
                        <a:t>: temperatura media del mese più caldo inferiore a 22°C con almeno 4 mesi/anno sopra i 10°C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962981"/>
                  </a:ext>
                </a:extLst>
              </a:tr>
              <a:tr h="458638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E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 err="1">
                          <a:latin typeface="Bodoni 72 Book"/>
                        </a:rPr>
                        <a:t>Cfa</a:t>
                      </a:r>
                      <a:endParaRPr lang="it-IT" sz="900" b="1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dirty="0" err="1">
                          <a:latin typeface="Bodoni 72 Book"/>
                        </a:rPr>
                        <a:t>Cf</a:t>
                      </a:r>
                      <a:r>
                        <a:rPr lang="it-IT" sz="900" b="1" dirty="0">
                          <a:latin typeface="Bodoni 72 Book"/>
                        </a:rPr>
                        <a:t>: </a:t>
                      </a:r>
                      <a:r>
                        <a:rPr lang="it-IT" sz="900" b="1" u="sng" dirty="0">
                          <a:latin typeface="Bodoni 72 Book"/>
                        </a:rPr>
                        <a:t>climi temperati con estati umide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dirty="0">
                          <a:latin typeface="Bodoni 72 Book"/>
                        </a:rPr>
                        <a:t>a</a:t>
                      </a:r>
                      <a:r>
                        <a:rPr lang="it-IT" sz="900" dirty="0">
                          <a:latin typeface="Bodoni 72 Book"/>
                        </a:rPr>
                        <a:t>: temperatura media del mese più caldo superiore a 22°C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768726"/>
                  </a:ext>
                </a:extLst>
              </a:tr>
              <a:tr h="458638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 err="1">
                          <a:latin typeface="Bodoni 72 Book"/>
                        </a:rPr>
                        <a:t>Cfb</a:t>
                      </a:r>
                      <a:endParaRPr lang="it-IT" sz="900" b="1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dirty="0">
                          <a:latin typeface="Bodoni 72 Book"/>
                        </a:rPr>
                        <a:t>b</a:t>
                      </a:r>
                      <a:r>
                        <a:rPr lang="it-IT" sz="900" dirty="0">
                          <a:latin typeface="Bodoni 72 Book"/>
                        </a:rPr>
                        <a:t>: temperatura media del mese più caldo inferiore a 22°C con almeno 4 mesi/anno sopra i 10°C.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296030"/>
                  </a:ext>
                </a:extLst>
              </a:tr>
              <a:tr h="458638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latin typeface="Bodoni 72 Book"/>
                        </a:rPr>
                        <a:t>Cfc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dirty="0">
                          <a:latin typeface="Bodoni 72 Book"/>
                        </a:rPr>
                        <a:t>c</a:t>
                      </a:r>
                      <a:r>
                        <a:rPr lang="it-IT" sz="900" dirty="0">
                          <a:latin typeface="Bodoni 72 Book"/>
                        </a:rPr>
                        <a:t>: da 1 a 3 mesi sopra i 10°C; mese più freddo superiore a -38°C</a:t>
                      </a:r>
                    </a:p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00822"/>
                  </a:ext>
                </a:extLst>
              </a:tr>
              <a:tr h="458638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 err="1">
                          <a:latin typeface="Bodoni 72 Book"/>
                        </a:rPr>
                        <a:t>Dfb</a:t>
                      </a:r>
                      <a:endParaRPr lang="it-IT" sz="900" b="1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u="none" dirty="0" err="1">
                          <a:latin typeface="Bodoni 72 Book"/>
                        </a:rPr>
                        <a:t>Dfb</a:t>
                      </a:r>
                      <a:r>
                        <a:rPr lang="it-IT" sz="900" b="1" u="none" dirty="0">
                          <a:latin typeface="Bodoni 72 Book"/>
                        </a:rPr>
                        <a:t>: </a:t>
                      </a:r>
                      <a:r>
                        <a:rPr lang="it-IT" sz="900" b="1" u="sng" dirty="0">
                          <a:latin typeface="Bodoni 72 Book"/>
                        </a:rPr>
                        <a:t>climi freddi con inverno umido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dirty="0">
                          <a:latin typeface="Bodoni 72 Book"/>
                        </a:rPr>
                        <a:t>b</a:t>
                      </a:r>
                      <a:r>
                        <a:rPr lang="it-IT" sz="900" dirty="0">
                          <a:latin typeface="Bodoni 72 Book"/>
                        </a:rPr>
                        <a:t>: temperatura media del mese più caldo inferiore a 22°C con almeno 4 mesi/anno sopra i 10°C.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0879"/>
                  </a:ext>
                </a:extLst>
              </a:tr>
              <a:tr h="458638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 err="1">
                          <a:latin typeface="Bodoni 72 Book"/>
                        </a:rPr>
                        <a:t>Dfc</a:t>
                      </a:r>
                      <a:endParaRPr lang="it-IT" sz="900" b="1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it-IT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dirty="0">
                          <a:latin typeface="Bodoni 72 Book"/>
                        </a:rPr>
                        <a:t>c</a:t>
                      </a:r>
                      <a:r>
                        <a:rPr lang="it-IT" sz="900" dirty="0">
                          <a:latin typeface="Bodoni 72 Book"/>
                        </a:rPr>
                        <a:t>: da 1 a 3 mesi sopra i 10°C; mese più freddo superiore a -38°C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04502"/>
                  </a:ext>
                </a:extLst>
              </a:tr>
              <a:tr h="458638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latin typeface="Bodoni 72 Book"/>
                        </a:rPr>
                        <a:t>ET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dirty="0">
                          <a:latin typeface="Bodoni 72 Book"/>
                        </a:rPr>
                        <a:t>ET: </a:t>
                      </a:r>
                      <a:r>
                        <a:rPr lang="it-IT" sz="900" b="1" u="sng" dirty="0">
                          <a:latin typeface="Bodoni 72 Book"/>
                        </a:rPr>
                        <a:t>climi della tundra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it-IT" sz="9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616300"/>
                  </a:ext>
                </a:extLst>
              </a:tr>
              <a:tr h="458638">
                <a:tc>
                  <a:txBody>
                    <a:bodyPr/>
                    <a:lstStyle/>
                    <a:p>
                      <a:pPr algn="just"/>
                      <a:endParaRPr lang="it-IT" sz="900" dirty="0">
                        <a:latin typeface="Bodoni 72 Book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latin typeface="Bodoni 72 Book"/>
                        </a:rPr>
                        <a:t>EF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1" dirty="0">
                          <a:latin typeface="Bodoni 72 Book"/>
                        </a:rPr>
                        <a:t>EF: </a:t>
                      </a:r>
                      <a:r>
                        <a:rPr lang="it-IT" sz="900" b="1" u="sng" dirty="0">
                          <a:latin typeface="Bodoni 72 Book"/>
                        </a:rPr>
                        <a:t>climi del gelo perenne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it-IT" sz="9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909899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8281552C-28FD-23BF-224B-20E504972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70" b="62736"/>
          <a:stretch/>
        </p:blipFill>
        <p:spPr bwMode="auto">
          <a:xfrm>
            <a:off x="841791" y="1119856"/>
            <a:ext cx="3890086" cy="2407115"/>
          </a:xfrm>
          <a:prstGeom prst="rect">
            <a:avLst/>
          </a:prstGeom>
          <a:ln>
            <a:solidFill>
              <a:srgbClr val="9999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9EADCA-A041-D94C-64C4-4F8AF5F49380}"/>
              </a:ext>
            </a:extLst>
          </p:cNvPr>
          <p:cNvSpPr txBox="1"/>
          <p:nvPr/>
        </p:nvSpPr>
        <p:spPr>
          <a:xfrm>
            <a:off x="-164880" y="3526971"/>
            <a:ext cx="590342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Bodoni 72 Book"/>
              </a:rPr>
              <a:t>Classificazione dei climi secondo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Bodoni 72 Book"/>
              </a:rPr>
              <a:t>Köppen</a:t>
            </a:r>
            <a:endParaRPr lang="it-IT" b="1" i="0" dirty="0">
              <a:solidFill>
                <a:srgbClr val="000000"/>
              </a:solidFill>
              <a:effectLst/>
              <a:latin typeface="Bodoni 72 Book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3D1E3CCB-9813-1840-53D1-4B517E471699}"/>
              </a:ext>
            </a:extLst>
          </p:cNvPr>
          <p:cNvGrpSpPr/>
          <p:nvPr/>
        </p:nvGrpSpPr>
        <p:grpSpPr>
          <a:xfrm>
            <a:off x="3232312" y="78525"/>
            <a:ext cx="5727377" cy="829906"/>
            <a:chOff x="1758435" y="2800480"/>
            <a:chExt cx="8675130" cy="1257040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4B949D10-10E2-B58E-460B-C865D6757E51}"/>
                </a:ext>
              </a:extLst>
            </p:cNvPr>
            <p:cNvGrpSpPr/>
            <p:nvPr/>
          </p:nvGrpSpPr>
          <p:grpSpPr>
            <a:xfrm>
              <a:off x="2386955" y="2926184"/>
              <a:ext cx="8046610" cy="1005634"/>
              <a:chOff x="734632" y="502554"/>
              <a:chExt cx="8046610" cy="1005634"/>
            </a:xfrm>
          </p:grpSpPr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3DB706CA-1B46-6604-AAD9-30184F02815E}"/>
                  </a:ext>
                </a:extLst>
              </p:cNvPr>
              <p:cNvSpPr/>
              <p:nvPr/>
            </p:nvSpPr>
            <p:spPr>
              <a:xfrm>
                <a:off x="734632" y="502554"/>
                <a:ext cx="8046610" cy="100563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78EB0380-59A0-3985-B17B-E50A454D3001}"/>
                  </a:ext>
                </a:extLst>
              </p:cNvPr>
              <p:cNvSpPr txBox="1"/>
              <p:nvPr/>
            </p:nvSpPr>
            <p:spPr>
              <a:xfrm>
                <a:off x="734632" y="502556"/>
                <a:ext cx="8046610" cy="100563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98221" tIns="35560" rIns="35560" bIns="35560" numCol="1" spcCol="1270" anchor="t" anchorCtr="0">
                <a:noAutofit/>
              </a:bodyPr>
              <a:lstStyle/>
              <a:p>
                <a:pPr marL="0" lvl="0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400" b="1" kern="1200" dirty="0">
                    <a:latin typeface="Bodoni 72 Book"/>
                  </a:rPr>
                  <a:t>Cambiamenti climatici</a:t>
                </a:r>
              </a:p>
              <a:p>
                <a:pPr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400" b="1" dirty="0">
                    <a:latin typeface="Bodoni 72 Book"/>
                  </a:rPr>
                  <a:t>- </a:t>
                </a:r>
                <a:r>
                  <a:rPr lang="it-IT" sz="1400" dirty="0">
                    <a:latin typeface="Bodoni 72 Book"/>
                  </a:rPr>
                  <a:t> Il clima in Italia e nel Distretto del fiume Po </a:t>
                </a:r>
                <a:r>
                  <a:rPr lang="it-IT" sz="1400" b="1" dirty="0">
                    <a:latin typeface="Bodoni 72 Book"/>
                  </a:rPr>
                  <a:t> </a:t>
                </a:r>
                <a:endParaRPr lang="it-IT" sz="1400" b="1" kern="1200" dirty="0">
                  <a:latin typeface="Bodoni 72 Book"/>
                </a:endParaRPr>
              </a:p>
            </p:txBody>
          </p:sp>
        </p:grp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9EECE4ED-2314-0D4A-B9F1-86DC5A4F0893}"/>
                </a:ext>
              </a:extLst>
            </p:cNvPr>
            <p:cNvSpPr/>
            <p:nvPr/>
          </p:nvSpPr>
          <p:spPr>
            <a:xfrm>
              <a:off x="1758435" y="2800480"/>
              <a:ext cx="1257040" cy="1257040"/>
            </a:xfrm>
            <a:prstGeom prst="ellipse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702320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3701C4-B538-A742-BCFE-EC2EA5EB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627868"/>
            <a:ext cx="11110472" cy="4870904"/>
          </a:xfrm>
        </p:spPr>
        <p:txBody>
          <a:bodyPr>
            <a:normAutofit/>
          </a:bodyPr>
          <a:lstStyle/>
          <a:p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Lorem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ipsum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dolor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sit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amet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,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consectetur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adipiscing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elit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, 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sed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do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eiusmod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tempor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incididunt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ut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labore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et dolore magna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aliqua</a:t>
            </a:r>
            <a:endParaRPr lang="it-IT" sz="3600" dirty="0">
              <a:solidFill>
                <a:srgbClr val="485D61"/>
              </a:solidFill>
              <a:latin typeface="Circular Std Book" panose="020B0604020101020102" pitchFamily="34" charset="77"/>
              <a:cs typeface="Circular Std Book" panose="020B0604020101020102" pitchFamily="34" charset="77"/>
            </a:endParaRP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52187D65-9266-0D49-8CD0-50B8723F9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4406343-EF94-F569-E0E6-AF53A200A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59685" y="1156226"/>
            <a:ext cx="3528362" cy="4545547"/>
          </a:xfrm>
          <a:prstGeom prst="rect">
            <a:avLst/>
          </a:prstGeom>
          <a:ln>
            <a:solidFill>
              <a:srgbClr val="9999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4339DA7-D13E-B3B7-69C0-4AB6E02AB0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95" b="60331"/>
          <a:stretch/>
        </p:blipFill>
        <p:spPr>
          <a:xfrm>
            <a:off x="4676090" y="1645104"/>
            <a:ext cx="6924239" cy="3585028"/>
          </a:xfrm>
          <a:prstGeom prst="rect">
            <a:avLst/>
          </a:prstGeom>
          <a:ln>
            <a:solidFill>
              <a:srgbClr val="999999"/>
            </a:solidFill>
          </a:ln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D58284D6-10C1-6A36-AE81-780CF59528F7}"/>
              </a:ext>
            </a:extLst>
          </p:cNvPr>
          <p:cNvGrpSpPr/>
          <p:nvPr/>
        </p:nvGrpSpPr>
        <p:grpSpPr>
          <a:xfrm>
            <a:off x="3232312" y="78525"/>
            <a:ext cx="5727377" cy="829906"/>
            <a:chOff x="1758435" y="2800480"/>
            <a:chExt cx="8675130" cy="1257040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49A52B88-2EB2-F398-742F-D5BE0F3D4381}"/>
                </a:ext>
              </a:extLst>
            </p:cNvPr>
            <p:cNvGrpSpPr/>
            <p:nvPr/>
          </p:nvGrpSpPr>
          <p:grpSpPr>
            <a:xfrm>
              <a:off x="2386955" y="2926184"/>
              <a:ext cx="8046610" cy="1005634"/>
              <a:chOff x="734632" y="502554"/>
              <a:chExt cx="8046610" cy="1005634"/>
            </a:xfrm>
          </p:grpSpPr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15CDE907-EEDA-767F-8DB5-5A4CC268A492}"/>
                  </a:ext>
                </a:extLst>
              </p:cNvPr>
              <p:cNvSpPr/>
              <p:nvPr/>
            </p:nvSpPr>
            <p:spPr>
              <a:xfrm>
                <a:off x="734632" y="502554"/>
                <a:ext cx="8046610" cy="100563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D1E3C41-0944-3639-536C-3394C5C2EC87}"/>
                  </a:ext>
                </a:extLst>
              </p:cNvPr>
              <p:cNvSpPr txBox="1"/>
              <p:nvPr/>
            </p:nvSpPr>
            <p:spPr>
              <a:xfrm>
                <a:off x="734632" y="502556"/>
                <a:ext cx="8046610" cy="100563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98221" tIns="35560" rIns="35560" bIns="35560" numCol="1" spcCol="1270" anchor="t" anchorCtr="0">
                <a:noAutofit/>
              </a:bodyPr>
              <a:lstStyle/>
              <a:p>
                <a:pPr marL="0" lvl="0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400" b="1" kern="1200" dirty="0">
                    <a:latin typeface="Bodoni 72 Book"/>
                  </a:rPr>
                  <a:t>Cambiamenti climatici</a:t>
                </a:r>
              </a:p>
              <a:p>
                <a:pPr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400" b="1" dirty="0">
                    <a:latin typeface="Bodoni 72 Book"/>
                  </a:rPr>
                  <a:t> </a:t>
                </a:r>
                <a:r>
                  <a:rPr lang="it-IT" sz="1400" dirty="0">
                    <a:latin typeface="Bodoni 72 Book"/>
                  </a:rPr>
                  <a:t>- Precipitazioni medie annue osservate 1951-2022</a:t>
                </a:r>
              </a:p>
            </p:txBody>
          </p:sp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63DB89A-7C55-3E47-9492-FD28E88B4C6C}"/>
                </a:ext>
              </a:extLst>
            </p:cNvPr>
            <p:cNvSpPr/>
            <p:nvPr/>
          </p:nvSpPr>
          <p:spPr>
            <a:xfrm>
              <a:off x="1758435" y="2800480"/>
              <a:ext cx="1257040" cy="1257040"/>
            </a:xfrm>
            <a:prstGeom prst="ellipse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601971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52187D65-9266-0D49-8CD0-50B8723F9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DBD2235-6E41-49EB-1750-6678726A0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 t="2887" r="38811" b="62736"/>
          <a:stretch/>
        </p:blipFill>
        <p:spPr bwMode="auto">
          <a:xfrm>
            <a:off x="756389" y="1744047"/>
            <a:ext cx="4951820" cy="3369906"/>
          </a:xfrm>
          <a:prstGeom prst="rect">
            <a:avLst/>
          </a:prstGeom>
          <a:ln>
            <a:solidFill>
              <a:srgbClr val="9999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6086C0B-5419-2FE9-4EC4-BDCCA227CA6A}"/>
              </a:ext>
            </a:extLst>
          </p:cNvPr>
          <p:cNvSpPr txBox="1"/>
          <p:nvPr/>
        </p:nvSpPr>
        <p:spPr>
          <a:xfrm>
            <a:off x="343264" y="5113953"/>
            <a:ext cx="590342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Bodoni 72 Book"/>
              </a:rPr>
              <a:t>Classificazione dei climi secondo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Bodoni 72 Book"/>
              </a:rPr>
              <a:t>Köppen</a:t>
            </a:r>
            <a:endParaRPr lang="it-IT" b="1" i="0" dirty="0">
              <a:solidFill>
                <a:srgbClr val="000000"/>
              </a:solidFill>
              <a:effectLst/>
              <a:latin typeface="Bodoni 72 Book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1052091-5D15-A525-16FF-C86F9F8D35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95" b="60331"/>
          <a:stretch/>
        </p:blipFill>
        <p:spPr>
          <a:xfrm>
            <a:off x="6037891" y="1744047"/>
            <a:ext cx="5824427" cy="3015600"/>
          </a:xfrm>
          <a:prstGeom prst="rect">
            <a:avLst/>
          </a:prstGeom>
          <a:ln>
            <a:solidFill>
              <a:srgbClr val="999999"/>
            </a:solidFill>
          </a:ln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FA8A439B-4F5E-E252-315D-B4EF3F146A6A}"/>
              </a:ext>
            </a:extLst>
          </p:cNvPr>
          <p:cNvGrpSpPr/>
          <p:nvPr/>
        </p:nvGrpSpPr>
        <p:grpSpPr>
          <a:xfrm>
            <a:off x="3232312" y="78525"/>
            <a:ext cx="5727377" cy="829906"/>
            <a:chOff x="1758435" y="2800480"/>
            <a:chExt cx="8675130" cy="1257040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B300C8C2-77AB-90D2-67AF-42E89D2A1421}"/>
                </a:ext>
              </a:extLst>
            </p:cNvPr>
            <p:cNvGrpSpPr/>
            <p:nvPr/>
          </p:nvGrpSpPr>
          <p:grpSpPr>
            <a:xfrm>
              <a:off x="2386955" y="2926184"/>
              <a:ext cx="8046610" cy="1005634"/>
              <a:chOff x="734632" y="502554"/>
              <a:chExt cx="8046610" cy="1005634"/>
            </a:xfrm>
          </p:grpSpPr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B8FB2F1D-BAD0-13EF-CD01-6F2A10168BA3}"/>
                  </a:ext>
                </a:extLst>
              </p:cNvPr>
              <p:cNvSpPr/>
              <p:nvPr/>
            </p:nvSpPr>
            <p:spPr>
              <a:xfrm>
                <a:off x="734632" y="502554"/>
                <a:ext cx="8046610" cy="100563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9935ECE-A4D0-4BCB-6A93-09F73867440C}"/>
                  </a:ext>
                </a:extLst>
              </p:cNvPr>
              <p:cNvSpPr txBox="1"/>
              <p:nvPr/>
            </p:nvSpPr>
            <p:spPr>
              <a:xfrm>
                <a:off x="734632" y="502556"/>
                <a:ext cx="8046610" cy="100563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98221" tIns="35560" rIns="35560" bIns="35560" numCol="1" spcCol="1270" anchor="t" anchorCtr="0">
                <a:noAutofit/>
              </a:bodyPr>
              <a:lstStyle/>
              <a:p>
                <a:pPr marL="0" lvl="0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400" b="1" kern="1200" dirty="0">
                    <a:latin typeface="Bodoni 72 Book"/>
                  </a:rPr>
                  <a:t>Cambiamenti climatici</a:t>
                </a:r>
              </a:p>
              <a:p>
                <a:pPr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400" b="1" dirty="0">
                    <a:latin typeface="Bodoni 72 Book"/>
                  </a:rPr>
                  <a:t> </a:t>
                </a:r>
                <a:r>
                  <a:rPr lang="it-IT" sz="1400" dirty="0">
                    <a:latin typeface="Bodoni 72 Book"/>
                  </a:rPr>
                  <a:t>- Tempo e clima</a:t>
                </a:r>
              </a:p>
              <a:p>
                <a:pPr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it-IT" sz="1400" dirty="0">
                  <a:latin typeface="Bodoni 72 Book"/>
                </a:endParaRPr>
              </a:p>
            </p:txBody>
          </p:sp>
        </p:grp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836B42D5-E7D4-0E1D-A3E8-E56A3E02B62C}"/>
                </a:ext>
              </a:extLst>
            </p:cNvPr>
            <p:cNvSpPr/>
            <p:nvPr/>
          </p:nvSpPr>
          <p:spPr>
            <a:xfrm>
              <a:off x="1758435" y="2800480"/>
              <a:ext cx="1257040" cy="1257040"/>
            </a:xfrm>
            <a:prstGeom prst="ellipse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607132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52187D65-9266-0D49-8CD0-50B8723F9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26" name="Picture 2" descr="tempo e clima">
            <a:extLst>
              <a:ext uri="{FF2B5EF4-FFF2-40B4-BE49-F238E27FC236}">
                <a16:creationId xmlns:a16="http://schemas.microsoft.com/office/drawing/2014/main" id="{4410CC83-90F0-5B9A-AC20-AB2D1473F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65" y="1391294"/>
            <a:ext cx="4861250" cy="4075413"/>
          </a:xfrm>
          <a:prstGeom prst="rect">
            <a:avLst/>
          </a:prstGeom>
          <a:ln>
            <a:solidFill>
              <a:srgbClr val="9999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D96BB2B-BBF0-87B4-495D-B14FC0429EBF}"/>
              </a:ext>
            </a:extLst>
          </p:cNvPr>
          <p:cNvSpPr txBox="1"/>
          <p:nvPr/>
        </p:nvSpPr>
        <p:spPr>
          <a:xfrm>
            <a:off x="6711820" y="2644170"/>
            <a:ext cx="44087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800" b="1" i="1" dirty="0">
                <a:solidFill>
                  <a:srgbClr val="485D61"/>
                </a:solidFill>
                <a:latin typeface="Bodoni 72 Book" pitchFamily="2" charset="0"/>
              </a:rPr>
              <a:t>«Il clima è ciò che ti aspetti, il meteo è ciò che ti becchi»</a:t>
            </a:r>
            <a:endParaRPr lang="it-IT" sz="2800" i="1" dirty="0">
              <a:solidFill>
                <a:srgbClr val="485D61"/>
              </a:solidFill>
              <a:latin typeface="Bodoni 72 Book" pitchFamily="2" charset="0"/>
            </a:endParaRPr>
          </a:p>
          <a:p>
            <a:pPr algn="r"/>
            <a:r>
              <a:rPr lang="it-IT" sz="2400" dirty="0">
                <a:solidFill>
                  <a:srgbClr val="485D61"/>
                </a:solidFill>
                <a:latin typeface="Bodoni 72 Book" pitchFamily="2" charset="0"/>
              </a:rPr>
              <a:t>Mark Twain </a:t>
            </a:r>
            <a:br>
              <a:rPr lang="it-IT" sz="2400" dirty="0">
                <a:solidFill>
                  <a:srgbClr val="485D61"/>
                </a:solidFill>
                <a:latin typeface="Bodoni 72 Book" pitchFamily="2" charset="0"/>
              </a:rPr>
            </a:br>
            <a:r>
              <a:rPr lang="it-IT" sz="1600" dirty="0">
                <a:solidFill>
                  <a:srgbClr val="485D61"/>
                </a:solidFill>
                <a:latin typeface="Bodoni 72 Book" pitchFamily="2" charset="0"/>
              </a:rPr>
              <a:t>(scrittore e umorista)</a:t>
            </a:r>
            <a:endParaRPr lang="it-IT" sz="2400" dirty="0">
              <a:solidFill>
                <a:srgbClr val="485D61"/>
              </a:solidFill>
              <a:latin typeface="Bodoni 72 Book" pitchFamily="2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BA14F61F-A316-6E8D-AE58-B9B0C2FE285F}"/>
              </a:ext>
            </a:extLst>
          </p:cNvPr>
          <p:cNvGrpSpPr/>
          <p:nvPr/>
        </p:nvGrpSpPr>
        <p:grpSpPr>
          <a:xfrm>
            <a:off x="3232312" y="78525"/>
            <a:ext cx="5727377" cy="829906"/>
            <a:chOff x="1758435" y="2800480"/>
            <a:chExt cx="8675130" cy="1257040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59DC6EC-4B80-D3DC-B712-20E6A7390763}"/>
                </a:ext>
              </a:extLst>
            </p:cNvPr>
            <p:cNvGrpSpPr/>
            <p:nvPr/>
          </p:nvGrpSpPr>
          <p:grpSpPr>
            <a:xfrm>
              <a:off x="2386955" y="2926184"/>
              <a:ext cx="8046610" cy="1005634"/>
              <a:chOff x="734632" y="502554"/>
              <a:chExt cx="8046610" cy="1005634"/>
            </a:xfrm>
          </p:grpSpPr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0D816AD5-162E-9B0B-A764-6643C97AEDCA}"/>
                  </a:ext>
                </a:extLst>
              </p:cNvPr>
              <p:cNvSpPr/>
              <p:nvPr/>
            </p:nvSpPr>
            <p:spPr>
              <a:xfrm>
                <a:off x="734632" y="502554"/>
                <a:ext cx="8046610" cy="100563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F07575C-F5D4-7C94-B33F-9D9B6AB79439}"/>
                  </a:ext>
                </a:extLst>
              </p:cNvPr>
              <p:cNvSpPr txBox="1"/>
              <p:nvPr/>
            </p:nvSpPr>
            <p:spPr>
              <a:xfrm>
                <a:off x="734632" y="502556"/>
                <a:ext cx="8046610" cy="100563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98221" tIns="35560" rIns="35560" bIns="35560" numCol="1" spcCol="1270" anchor="t" anchorCtr="0">
                <a:noAutofit/>
              </a:bodyPr>
              <a:lstStyle/>
              <a:p>
                <a:pPr marL="0" lvl="0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400" b="1" kern="1200" dirty="0">
                    <a:latin typeface="Bodoni 72 Book"/>
                  </a:rPr>
                  <a:t>Cambiamenti climatici</a:t>
                </a:r>
              </a:p>
              <a:p>
                <a:pPr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400" b="1" dirty="0">
                    <a:latin typeface="Bodoni 72 Book"/>
                  </a:rPr>
                  <a:t> </a:t>
                </a:r>
                <a:r>
                  <a:rPr lang="it-IT" sz="1400" dirty="0">
                    <a:latin typeface="Bodoni 72 Book"/>
                  </a:rPr>
                  <a:t>- Tempo e clima</a:t>
                </a:r>
              </a:p>
              <a:p>
                <a:pPr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it-IT" sz="1400" dirty="0">
                  <a:latin typeface="Bodoni 72 Book"/>
                </a:endParaRPr>
              </a:p>
            </p:txBody>
          </p:sp>
        </p:grpSp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37110F6B-2689-20D9-7553-EF7B874F228C}"/>
                </a:ext>
              </a:extLst>
            </p:cNvPr>
            <p:cNvSpPr/>
            <p:nvPr/>
          </p:nvSpPr>
          <p:spPr>
            <a:xfrm>
              <a:off x="1758435" y="2800480"/>
              <a:ext cx="1257040" cy="1257040"/>
            </a:xfrm>
            <a:prstGeom prst="ellipse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85688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52187D65-9266-0D49-8CD0-50B8723F9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EAFCDD-4A20-4CAD-3DD4-1B07D00AF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6542" y="730034"/>
            <a:ext cx="7358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2000" b="1" dirty="0">
                <a:solidFill>
                  <a:srgbClr val="485D61"/>
                </a:solidFill>
                <a:latin typeface="Bodoni 72 Book" pitchFamily="2" charset="0"/>
              </a:rPr>
              <a:t>Distretto Po </a:t>
            </a:r>
            <a:r>
              <a:rPr lang="en-US" altLang="it-IT" sz="2000" dirty="0">
                <a:latin typeface="Bodoni 72 Book"/>
              </a:rPr>
              <a:t>[</a:t>
            </a:r>
            <a:r>
              <a:rPr lang="en-US" altLang="it-IT" sz="2000" dirty="0" err="1">
                <a:latin typeface="Bodoni 72 Book"/>
              </a:rPr>
              <a:t>clima</a:t>
            </a:r>
            <a:r>
              <a:rPr lang="en-US" altLang="it-IT" sz="2000" dirty="0">
                <a:latin typeface="Bodoni 72 Book"/>
              </a:rPr>
              <a:t> di </a:t>
            </a:r>
            <a:r>
              <a:rPr lang="en-US" altLang="it-IT" sz="2000" dirty="0" err="1">
                <a:latin typeface="Bodoni 72 Book"/>
              </a:rPr>
              <a:t>riferimento</a:t>
            </a:r>
            <a:r>
              <a:rPr lang="en-US" altLang="it-IT" sz="2000" dirty="0">
                <a:latin typeface="Bodoni 72 Book"/>
              </a:rPr>
              <a:t> 1991-2020]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67AE6E03-D7B4-ED93-F54C-A20FBFE11226}"/>
              </a:ext>
            </a:extLst>
          </p:cNvPr>
          <p:cNvGrpSpPr/>
          <p:nvPr/>
        </p:nvGrpSpPr>
        <p:grpSpPr>
          <a:xfrm>
            <a:off x="1144184" y="1166667"/>
            <a:ext cx="10834463" cy="5537038"/>
            <a:chOff x="329819" y="945081"/>
            <a:chExt cx="9627445" cy="4980047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7BD76EAC-0213-1A9F-D1A1-D983CC5829E0}"/>
                </a:ext>
              </a:extLst>
            </p:cNvPr>
            <p:cNvGrpSpPr/>
            <p:nvPr/>
          </p:nvGrpSpPr>
          <p:grpSpPr>
            <a:xfrm>
              <a:off x="329819" y="987244"/>
              <a:ext cx="6894280" cy="4937884"/>
              <a:chOff x="1092043" y="307216"/>
              <a:chExt cx="9852950" cy="7056970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AA234DAC-21D5-8251-54C0-C2014688AF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7007" y="506185"/>
                <a:ext cx="9697986" cy="6858001"/>
              </a:xfrm>
              <a:prstGeom prst="rect">
                <a:avLst/>
              </a:prstGeom>
              <a:scene3d>
                <a:camera prst="perspectiveRelaxed"/>
                <a:lightRig rig="threePt" dir="t"/>
              </a:scene3d>
            </p:spPr>
          </p:pic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562BD0D0-6C9F-E594-74CA-4DB284348818}"/>
                  </a:ext>
                </a:extLst>
              </p:cNvPr>
              <p:cNvGrpSpPr/>
              <p:nvPr/>
            </p:nvGrpSpPr>
            <p:grpSpPr>
              <a:xfrm>
                <a:off x="1092043" y="307216"/>
                <a:ext cx="3868991" cy="3578984"/>
                <a:chOff x="2425700" y="653268"/>
                <a:chExt cx="2031635" cy="1879350"/>
              </a:xfrm>
            </p:grpSpPr>
            <p:pic>
              <p:nvPicPr>
                <p:cNvPr id="10" name="Elemento grafico 9" descr="Pioggia con riempimento a tinta unita">
                  <a:extLst>
                    <a:ext uri="{FF2B5EF4-FFF2-40B4-BE49-F238E27FC236}">
                      <a16:creationId xmlns:a16="http://schemas.microsoft.com/office/drawing/2014/main" id="{9FC4F341-9E05-1CD0-594A-6AB9D75218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99292" y="653268"/>
                  <a:ext cx="1498600" cy="1498600"/>
                </a:xfrm>
                <a:prstGeom prst="rect">
                  <a:avLst/>
                </a:prstGeom>
              </p:spPr>
            </p:pic>
            <p:pic>
              <p:nvPicPr>
                <p:cNvPr id="8" name="Elemento grafico 7" descr="Pioggia con riempimento a tinta unita">
                  <a:extLst>
                    <a:ext uri="{FF2B5EF4-FFF2-40B4-BE49-F238E27FC236}">
                      <a16:creationId xmlns:a16="http://schemas.microsoft.com/office/drawing/2014/main" id="{E60F232B-4FDD-C54E-D3EF-BBDB0B26F8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700" y="1034018"/>
                  <a:ext cx="1498600" cy="1498600"/>
                </a:xfrm>
                <a:prstGeom prst="rect">
                  <a:avLst/>
                </a:prstGeom>
              </p:spPr>
            </p:pic>
            <p:pic>
              <p:nvPicPr>
                <p:cNvPr id="11" name="Elemento grafico 10" descr="Pioggia con riempimento a tinta unita">
                  <a:extLst>
                    <a:ext uri="{FF2B5EF4-FFF2-40B4-BE49-F238E27FC236}">
                      <a16:creationId xmlns:a16="http://schemas.microsoft.com/office/drawing/2014/main" id="{ABECC8D1-BA5D-768C-2090-BD2109EBCF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58735" y="1034018"/>
                  <a:ext cx="1498600" cy="1498600"/>
                </a:xfrm>
                <a:prstGeom prst="rect">
                  <a:avLst/>
                </a:prstGeom>
              </p:spPr>
            </p:pic>
          </p:grpSp>
          <p:pic>
            <p:nvPicPr>
              <p:cNvPr id="14" name="Elemento grafico 13" descr="Freccia: curva oraria con riempimento a tinta unita">
                <a:extLst>
                  <a:ext uri="{FF2B5EF4-FFF2-40B4-BE49-F238E27FC236}">
                    <a16:creationId xmlns:a16="http://schemas.microsoft.com/office/drawing/2014/main" id="{390C7A8C-C3B8-D690-00F2-17B01B5840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flipH="1">
                <a:off x="6031990" y="1141399"/>
                <a:ext cx="2853892" cy="3161233"/>
              </a:xfrm>
              <a:prstGeom prst="rect">
                <a:avLst/>
              </a:prstGeom>
            </p:spPr>
          </p:pic>
          <p:pic>
            <p:nvPicPr>
              <p:cNvPr id="16" name="Elemento grafico 15" descr="Freccia: leggera curva con riempimento a tinta unita">
                <a:extLst>
                  <a:ext uri="{FF2B5EF4-FFF2-40B4-BE49-F238E27FC236}">
                    <a16:creationId xmlns:a16="http://schemas.microsoft.com/office/drawing/2014/main" id="{BB65699A-7E09-F31B-5104-E2AB9E2E1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423739">
                <a:off x="3376292" y="2803590"/>
                <a:ext cx="7077010" cy="2729582"/>
              </a:xfrm>
              <a:prstGeom prst="rect">
                <a:avLst/>
              </a:prstGeom>
            </p:spPr>
          </p:pic>
        </p:grpSp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6B4A9D45-C836-B8EA-81E8-0179EA807BCB}"/>
                </a:ext>
              </a:extLst>
            </p:cNvPr>
            <p:cNvSpPr/>
            <p:nvPr/>
          </p:nvSpPr>
          <p:spPr>
            <a:xfrm>
              <a:off x="2189278" y="945081"/>
              <a:ext cx="3596023" cy="70004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altLang="it-IT" sz="1800" b="1" spc="-1" dirty="0">
                  <a:solidFill>
                    <a:schemeClr val="accent1">
                      <a:lumMod val="75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Pioggia media annua</a:t>
              </a:r>
              <a:r>
                <a:rPr lang="it-IT" altLang="it-IT" b="1" spc="-1" dirty="0">
                  <a:solidFill>
                    <a:schemeClr val="accent1">
                      <a:lumMod val="75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: </a:t>
              </a:r>
              <a:r>
                <a:rPr lang="it-IT" altLang="it-IT" sz="1800" b="1" spc="-1" dirty="0">
                  <a:solidFill>
                    <a:schemeClr val="accent1">
                      <a:lumMod val="75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≃ 990 mm</a:t>
              </a:r>
              <a:endParaRPr lang="it-IT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it-IT" b="1" dirty="0">
                  <a:solidFill>
                    <a:schemeClr val="accent1">
                      <a:lumMod val="75000"/>
                    </a:schemeClr>
                  </a:solidFill>
                </a:rPr>
                <a:t>pari a un volume di: </a:t>
              </a:r>
              <a:r>
                <a:rPr lang="it-IT" altLang="it-IT" sz="1800" b="1" spc="-1" dirty="0">
                  <a:solidFill>
                    <a:schemeClr val="accent1">
                      <a:lumMod val="75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≃ 86 miliardi di m</a:t>
              </a:r>
              <a:r>
                <a:rPr lang="it-IT" altLang="it-IT" sz="1800" b="1" spc="-1" baseline="30000" dirty="0">
                  <a:solidFill>
                    <a:schemeClr val="accent1">
                      <a:lumMod val="75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3</a:t>
              </a:r>
              <a:endParaRPr lang="it-IT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9" name="Rettangolo con angoli arrotondati 18">
              <a:extLst>
                <a:ext uri="{FF2B5EF4-FFF2-40B4-BE49-F238E27FC236}">
                  <a16:creationId xmlns:a16="http://schemas.microsoft.com/office/drawing/2014/main" id="{5A62A633-2B01-B2C9-0E63-9F132A1A8606}"/>
                </a:ext>
              </a:extLst>
            </p:cNvPr>
            <p:cNvSpPr/>
            <p:nvPr/>
          </p:nvSpPr>
          <p:spPr>
            <a:xfrm>
              <a:off x="5785301" y="4244878"/>
              <a:ext cx="4121160" cy="81964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altLang="it-IT" sz="1800" b="1" spc="-1" dirty="0">
                  <a:solidFill>
                    <a:schemeClr val="accent5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Volume che mediamente ogni anno raggiunge il Mar Adriatico: ≃ 47 miliardi di m</a:t>
              </a:r>
              <a:r>
                <a:rPr lang="it-IT" altLang="it-IT" sz="1800" b="1" spc="-1" baseline="30000" dirty="0">
                  <a:solidFill>
                    <a:schemeClr val="accent5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3</a:t>
              </a:r>
              <a:endParaRPr lang="it-IT" b="1" baseline="30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F13B483C-7585-F235-E41E-E3B59704758A}"/>
                </a:ext>
              </a:extLst>
            </p:cNvPr>
            <p:cNvSpPr/>
            <p:nvPr/>
          </p:nvSpPr>
          <p:spPr>
            <a:xfrm>
              <a:off x="5182362" y="2360637"/>
              <a:ext cx="4774902" cy="81964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altLang="it-IT" sz="1600" b="1" spc="-1" dirty="0">
                  <a:solidFill>
                    <a:schemeClr val="accent4">
                      <a:lumMod val="75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Volume che mediamente ogni anno evapora, si infiltra e viene utilizzato per attività antropiche: ≃ 39 miliardi di m</a:t>
              </a:r>
              <a:r>
                <a:rPr lang="it-IT" altLang="it-IT" sz="1600" b="1" spc="-1" baseline="30000" dirty="0">
                  <a:solidFill>
                    <a:schemeClr val="accent4">
                      <a:lumMod val="75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Bodoni 72 Book"/>
                  <a:ea typeface="+mj-ea"/>
                  <a:cs typeface="+mj-cs"/>
                </a:rPr>
                <a:t>3</a:t>
              </a:r>
              <a:endParaRPr lang="it-IT" sz="1600" b="1" baseline="300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342C2FF1-3A00-EDE7-5B04-083DA5647DB6}"/>
              </a:ext>
            </a:extLst>
          </p:cNvPr>
          <p:cNvGrpSpPr/>
          <p:nvPr/>
        </p:nvGrpSpPr>
        <p:grpSpPr>
          <a:xfrm>
            <a:off x="2378736" y="59169"/>
            <a:ext cx="7434528" cy="889023"/>
            <a:chOff x="1943515" y="59169"/>
            <a:chExt cx="7434528" cy="889023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10C558F9-7405-1F79-8180-6DBE574A02F3}"/>
                </a:ext>
              </a:extLst>
            </p:cNvPr>
            <p:cNvGrpSpPr/>
            <p:nvPr/>
          </p:nvGrpSpPr>
          <p:grpSpPr>
            <a:xfrm>
              <a:off x="2388027" y="148071"/>
              <a:ext cx="6990016" cy="624489"/>
              <a:chOff x="1311184" y="2011264"/>
              <a:chExt cx="7470058" cy="1005632"/>
            </a:xfrm>
          </p:grpSpPr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CE6DAC4D-29C9-D0F4-61DD-11E6F0628A26}"/>
                  </a:ext>
                </a:extLst>
              </p:cNvPr>
              <p:cNvSpPr/>
              <p:nvPr/>
            </p:nvSpPr>
            <p:spPr>
              <a:xfrm>
                <a:off x="1311184" y="2011264"/>
                <a:ext cx="7470058" cy="100563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2451115"/>
                  <a:satOff val="-3409"/>
                  <a:lumOff val="-1307"/>
                  <a:alphaOff val="0"/>
                </a:schemeClr>
              </a:fillRef>
              <a:effectRef idx="0">
                <a:schemeClr val="accent5">
                  <a:hueOff val="-2451115"/>
                  <a:satOff val="-3409"/>
                  <a:lumOff val="-130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CCDF413-733F-847C-42AA-1DD54F77352D}"/>
                  </a:ext>
                </a:extLst>
              </p:cNvPr>
              <p:cNvSpPr txBox="1"/>
              <p:nvPr/>
            </p:nvSpPr>
            <p:spPr>
              <a:xfrm>
                <a:off x="1311184" y="2011264"/>
                <a:ext cx="7470058" cy="8830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98221" tIns="45720" rIns="45720" bIns="45720" numCol="1" spcCol="1270" anchor="t" anchorCtr="0">
                <a:noAutofit/>
              </a:bodyPr>
              <a:lstStyle/>
              <a:p>
                <a:pPr marL="0" lvl="0" indent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800" b="1" kern="1200" dirty="0">
                    <a:latin typeface="Bodoni 72 Book"/>
                  </a:rPr>
                  <a:t>Risorsa idrica disponibilità ed utilizzi nel Distretto del fiume Po</a:t>
                </a:r>
                <a:endParaRPr lang="it-IT" sz="1800" kern="1200" dirty="0">
                  <a:latin typeface="Bodoni 72 Book"/>
                </a:endParaRPr>
              </a:p>
              <a:p>
                <a:pPr marL="114300" lvl="1" indent="-11430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it-IT" sz="1200" kern="1200" dirty="0">
                    <a:latin typeface="Bodoni 72 Book"/>
                  </a:rPr>
                  <a:t> Disponibilità idrica ultimo trentennio</a:t>
                </a:r>
              </a:p>
            </p:txBody>
          </p:sp>
        </p:grp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37DD9FB8-2D90-92AD-5ACF-B38F15B2059E}"/>
                </a:ext>
              </a:extLst>
            </p:cNvPr>
            <p:cNvSpPr/>
            <p:nvPr/>
          </p:nvSpPr>
          <p:spPr>
            <a:xfrm>
              <a:off x="1943515" y="59169"/>
              <a:ext cx="889023" cy="889023"/>
            </a:xfrm>
            <a:prstGeom prst="ellipse">
              <a:avLst/>
            </a:prstGeom>
          </p:spPr>
          <p:style>
            <a:lnRef idx="2">
              <a:schemeClr val="accent5">
                <a:hueOff val="-2451115"/>
                <a:satOff val="-3409"/>
                <a:lumOff val="-1307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122135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lemento grafico 886023604">
            <a:extLst>
              <a:ext uri="{FF2B5EF4-FFF2-40B4-BE49-F238E27FC236}">
                <a16:creationId xmlns:a16="http://schemas.microsoft.com/office/drawing/2014/main" id="{07493CF9-5C8E-93B9-57B7-C50C145F2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1596000" y="738752"/>
            <a:ext cx="9000000" cy="5380497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9B9525EE-6D45-3AEC-B84E-18C61DE84FA0}"/>
              </a:ext>
            </a:extLst>
          </p:cNvPr>
          <p:cNvGrpSpPr/>
          <p:nvPr/>
        </p:nvGrpSpPr>
        <p:grpSpPr>
          <a:xfrm>
            <a:off x="2378736" y="59169"/>
            <a:ext cx="7434528" cy="889023"/>
            <a:chOff x="1943515" y="59169"/>
            <a:chExt cx="7434528" cy="889023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4E8CC314-6FCC-DADC-156E-03A56899D26D}"/>
                </a:ext>
              </a:extLst>
            </p:cNvPr>
            <p:cNvGrpSpPr/>
            <p:nvPr/>
          </p:nvGrpSpPr>
          <p:grpSpPr>
            <a:xfrm>
              <a:off x="2388027" y="148071"/>
              <a:ext cx="6990016" cy="624489"/>
              <a:chOff x="1311184" y="2011264"/>
              <a:chExt cx="7470058" cy="1005632"/>
            </a:xfrm>
          </p:grpSpPr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3292D912-51EB-2161-57A4-F09DAE5DCBDE}"/>
                  </a:ext>
                </a:extLst>
              </p:cNvPr>
              <p:cNvSpPr/>
              <p:nvPr/>
            </p:nvSpPr>
            <p:spPr>
              <a:xfrm>
                <a:off x="1311184" y="2011264"/>
                <a:ext cx="7470058" cy="100563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2451115"/>
                  <a:satOff val="-3409"/>
                  <a:lumOff val="-1307"/>
                  <a:alphaOff val="0"/>
                </a:schemeClr>
              </a:fillRef>
              <a:effectRef idx="0">
                <a:schemeClr val="accent5">
                  <a:hueOff val="-2451115"/>
                  <a:satOff val="-3409"/>
                  <a:lumOff val="-130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EA2163D-3196-84EE-631E-A95A921F89F6}"/>
                  </a:ext>
                </a:extLst>
              </p:cNvPr>
              <p:cNvSpPr txBox="1"/>
              <p:nvPr/>
            </p:nvSpPr>
            <p:spPr>
              <a:xfrm>
                <a:off x="1311184" y="2011264"/>
                <a:ext cx="7470058" cy="8830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98221" tIns="45720" rIns="45720" bIns="45720" numCol="1" spcCol="1270" anchor="t" anchorCtr="0">
                <a:noAutofit/>
              </a:bodyPr>
              <a:lstStyle/>
              <a:p>
                <a:pPr marL="0" lvl="0" indent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t-IT" sz="1800" b="1" kern="1200" dirty="0">
                    <a:latin typeface="Bodoni 72 Book"/>
                  </a:rPr>
                  <a:t>Risorsa idrica disponibilità ed utilizzi nel Distretto del fiume Po</a:t>
                </a:r>
                <a:endParaRPr lang="it-IT" sz="1800" kern="1200" dirty="0">
                  <a:latin typeface="Bodoni 72 Book"/>
                </a:endParaRPr>
              </a:p>
              <a:p>
                <a:pPr marL="114300" lvl="1" indent="-11430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it-IT" sz="1200" kern="1200" dirty="0">
                    <a:latin typeface="Bodoni 72 Book"/>
                  </a:rPr>
                  <a:t> Disponibilità idrica ultimo trentennio</a:t>
                </a:r>
              </a:p>
            </p:txBody>
          </p:sp>
        </p:grpSp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1F6830DB-D0B7-6CA4-0941-0C89894FE17F}"/>
                </a:ext>
              </a:extLst>
            </p:cNvPr>
            <p:cNvSpPr/>
            <p:nvPr/>
          </p:nvSpPr>
          <p:spPr>
            <a:xfrm>
              <a:off x="1943515" y="59169"/>
              <a:ext cx="889023" cy="889023"/>
            </a:xfrm>
            <a:prstGeom prst="ellipse">
              <a:avLst/>
            </a:prstGeom>
          </p:spPr>
          <p:style>
            <a:lnRef idx="2">
              <a:schemeClr val="accent5">
                <a:hueOff val="-2451115"/>
                <a:satOff val="-3409"/>
                <a:lumOff val="-1307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29727215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9003601-5a78-42c3-89c3-3abb49bb8adc" xsi:nil="true"/>
    <lcf76f155ced4ddcb4097134ff3c332f xmlns="366c8ec0-2fd6-4d1c-8f3b-a0a8ffd4f94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E898BE72B78C44CA4299AF374B0C462" ma:contentTypeVersion="18" ma:contentTypeDescription="Creare un nuovo documento." ma:contentTypeScope="" ma:versionID="04b1ad4d60dc23f95e04186d082e3a1d">
  <xsd:schema xmlns:xsd="http://www.w3.org/2001/XMLSchema" xmlns:xs="http://www.w3.org/2001/XMLSchema" xmlns:p="http://schemas.microsoft.com/office/2006/metadata/properties" xmlns:ns2="366c8ec0-2fd6-4d1c-8f3b-a0a8ffd4f94a" xmlns:ns3="79003601-5a78-42c3-89c3-3abb49bb8adc" targetNamespace="http://schemas.microsoft.com/office/2006/metadata/properties" ma:root="true" ma:fieldsID="3e5de74059d293be54e7691d687e587b" ns2:_="" ns3:_="">
    <xsd:import namespace="366c8ec0-2fd6-4d1c-8f3b-a0a8ffd4f94a"/>
    <xsd:import namespace="79003601-5a78-42c3-89c3-3abb49bb8a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c8ec0-2fd6-4d1c-8f3b-a0a8ffd4f9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04c71c82-0602-4696-9878-4240d6a88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003601-5a78-42c3-89c3-3abb49bb8a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e47eb2f-5577-46c4-8611-e3447832e89d}" ma:internalName="TaxCatchAll" ma:showField="CatchAllData" ma:web="79003601-5a78-42c3-89c3-3abb49bb8a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CBAB1E-57D4-4A84-B342-AEBBE95697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8CFBE9-771D-476E-86A0-5BD724BBD703}">
  <ds:schemaRefs>
    <ds:schemaRef ds:uri="http://schemas.microsoft.com/office/2006/metadata/properties"/>
    <ds:schemaRef ds:uri="http://schemas.microsoft.com/office/infopath/2007/PartnerControls"/>
    <ds:schemaRef ds:uri="79003601-5a78-42c3-89c3-3abb49bb8adc"/>
    <ds:schemaRef ds:uri="366c8ec0-2fd6-4d1c-8f3b-a0a8ffd4f94a"/>
  </ds:schemaRefs>
</ds:datastoreItem>
</file>

<file path=customXml/itemProps3.xml><?xml version="1.0" encoding="utf-8"?>
<ds:datastoreItem xmlns:ds="http://schemas.openxmlformats.org/officeDocument/2006/customXml" ds:itemID="{DB8C4A2C-CDE1-4C53-8FD5-BCF5632248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6c8ec0-2fd6-4d1c-8f3b-a0a8ffd4f94a"/>
    <ds:schemaRef ds:uri="79003601-5a78-42c3-89c3-3abb49bb8a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1940</Words>
  <Application>Microsoft Office PowerPoint</Application>
  <PresentationFormat>Widescreen</PresentationFormat>
  <Paragraphs>256</Paragraphs>
  <Slides>37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7" baseType="lpstr">
      <vt:lpstr>Arial</vt:lpstr>
      <vt:lpstr>Barlow</vt:lpstr>
      <vt:lpstr>Bodoni 72 Book</vt:lpstr>
      <vt:lpstr>Calibri</vt:lpstr>
      <vt:lpstr>Calibri Light</vt:lpstr>
      <vt:lpstr>Catamaran Light</vt:lpstr>
      <vt:lpstr>Circular Std Book</vt:lpstr>
      <vt:lpstr>Titilium web</vt:lpstr>
      <vt:lpstr>Titillium Web</vt:lpstr>
      <vt:lpstr>Personalizza struttura</vt:lpstr>
      <vt:lpstr>Presentazione standard di PowerPoint</vt:lpstr>
      <vt:lpstr>Presentazione standard di PowerPoint</vt:lpstr>
      <vt:lpstr>Lorem ipsum dolor sit amet, consectetur adipiscing elit, sed do eiusmod tempor incididunt ut labore et dolore magna aliqua</vt:lpstr>
      <vt:lpstr>Lorem ipsum dolor sit amet, consectetur adipiscing elit, sed do eiusmod tempor incididunt ut labore et dolore magna aliqua</vt:lpstr>
      <vt:lpstr>Lorem ipsum dolor sit amet, consectetur adipiscing elit, sed do eiusmod tempor incididunt ut labore et dolore magna aliqua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Paolo Leoni</cp:lastModifiedBy>
  <cp:revision>12</cp:revision>
  <dcterms:created xsi:type="dcterms:W3CDTF">2024-01-17T17:00:12Z</dcterms:created>
  <dcterms:modified xsi:type="dcterms:W3CDTF">2024-10-09T21:34:16Z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0x0101006E898BE72B78C44CA4299AF374B0C462</vt:lpwstr>
  </property>
  <property fmtid="{D5CDD505-2E9C-101B-9397-08002B2CF9AE}" pid="3" name="MediaServiceImageTags">
    <vt:lpwstr/>
  </property>
</Properties>
</file>