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85" r:id="rId2"/>
    <p:sldId id="259" r:id="rId3"/>
    <p:sldId id="296" r:id="rId4"/>
    <p:sldId id="263" r:id="rId5"/>
    <p:sldId id="260" r:id="rId6"/>
    <p:sldId id="257" r:id="rId7"/>
    <p:sldId id="258" r:id="rId8"/>
    <p:sldId id="272" r:id="rId9"/>
    <p:sldId id="273" r:id="rId10"/>
    <p:sldId id="292" r:id="rId11"/>
    <p:sldId id="275" r:id="rId12"/>
    <p:sldId id="269" r:id="rId13"/>
    <p:sldId id="268" r:id="rId14"/>
    <p:sldId id="297" r:id="rId15"/>
    <p:sldId id="298" r:id="rId16"/>
    <p:sldId id="271" r:id="rId17"/>
    <p:sldId id="294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F"/>
    <a:srgbClr val="B4C72E"/>
    <a:srgbClr val="CCE233"/>
    <a:srgbClr val="A6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5" autoAdjust="0"/>
    <p:restoredTop sz="94086" autoAdjust="0"/>
  </p:normalViewPr>
  <p:slideViewPr>
    <p:cSldViewPr snapToGrid="0">
      <p:cViewPr>
        <p:scale>
          <a:sx n="70" d="100"/>
          <a:sy n="70" d="100"/>
        </p:scale>
        <p:origin x="-696" y="-1080"/>
      </p:cViewPr>
      <p:guideLst>
        <p:guide orient="horz" pos="2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DF58E-CA68-4C2A-AED1-C35B94A77190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1C4F60B4-CA76-4CA9-AA95-BEB50B069ED5}">
      <dgm:prSet phldrT="[Testo]" custT="1"/>
      <dgm:spPr/>
      <dgm:t>
        <a:bodyPr/>
        <a:lstStyle/>
        <a:p>
          <a:r>
            <a:rPr lang="it-IT" sz="1400" b="1" dirty="0"/>
            <a:t>VALORE</a:t>
          </a:r>
          <a:r>
            <a:rPr lang="it-IT" sz="1200" b="1" dirty="0"/>
            <a:t> </a:t>
          </a:r>
          <a:r>
            <a:rPr lang="it-IT" sz="1400" b="1" dirty="0"/>
            <a:t>ECONOMICO</a:t>
          </a:r>
          <a:r>
            <a:rPr lang="it-IT" sz="1200" b="1" dirty="0"/>
            <a:t> </a:t>
          </a:r>
          <a:r>
            <a:rPr lang="it-IT" sz="1400" b="1" dirty="0"/>
            <a:t>TOTALE</a:t>
          </a:r>
          <a:endParaRPr lang="it-IT" sz="1200" b="1" dirty="0"/>
        </a:p>
      </dgm:t>
    </dgm:pt>
    <dgm:pt modelId="{BB1D412A-8A89-491C-8F43-5668FD0412DD}" type="parTrans" cxnId="{445B1A3F-79EF-4700-A4D8-FD2396C7A1D5}">
      <dgm:prSet/>
      <dgm:spPr/>
      <dgm:t>
        <a:bodyPr/>
        <a:lstStyle/>
        <a:p>
          <a:endParaRPr lang="it-IT"/>
        </a:p>
      </dgm:t>
    </dgm:pt>
    <dgm:pt modelId="{6EF5DC4B-82BB-455A-A3AC-918B0B4AE0BD}" type="sibTrans" cxnId="{445B1A3F-79EF-4700-A4D8-FD2396C7A1D5}">
      <dgm:prSet/>
      <dgm:spPr/>
      <dgm:t>
        <a:bodyPr/>
        <a:lstStyle/>
        <a:p>
          <a:endParaRPr lang="it-IT"/>
        </a:p>
      </dgm:t>
    </dgm:pt>
    <dgm:pt modelId="{CF1627C8-114C-4D9F-8B74-6FD8F3466FB4}">
      <dgm:prSet phldrT="[Testo]" custT="1"/>
      <dgm:spPr/>
      <dgm:t>
        <a:bodyPr/>
        <a:lstStyle/>
        <a:p>
          <a:r>
            <a:rPr lang="it-IT" sz="1100" b="1" dirty="0"/>
            <a:t>Valore</a:t>
          </a:r>
          <a:r>
            <a:rPr lang="it-IT" sz="1000" b="1" dirty="0"/>
            <a:t> </a:t>
          </a:r>
          <a:r>
            <a:rPr lang="it-IT" sz="1100" b="1" dirty="0"/>
            <a:t>d’uso</a:t>
          </a:r>
          <a:endParaRPr lang="it-IT" sz="1000" b="1" dirty="0"/>
        </a:p>
      </dgm:t>
    </dgm:pt>
    <dgm:pt modelId="{6702DEBB-5EE6-44E1-8B44-B2D6B36DA956}" type="parTrans" cxnId="{E04C5721-040B-44D6-89FD-7EC62D84BADE}">
      <dgm:prSet/>
      <dgm:spPr/>
      <dgm:t>
        <a:bodyPr/>
        <a:lstStyle/>
        <a:p>
          <a:endParaRPr lang="it-IT"/>
        </a:p>
      </dgm:t>
    </dgm:pt>
    <dgm:pt modelId="{0C8D3887-9D90-4007-9BDA-DEA835A9FA13}" type="sibTrans" cxnId="{E04C5721-040B-44D6-89FD-7EC62D84BADE}">
      <dgm:prSet/>
      <dgm:spPr/>
      <dgm:t>
        <a:bodyPr/>
        <a:lstStyle/>
        <a:p>
          <a:endParaRPr lang="it-IT"/>
        </a:p>
      </dgm:t>
    </dgm:pt>
    <dgm:pt modelId="{40578508-8269-453B-9778-94168734E333}">
      <dgm:prSet phldrT="[Testo]" custT="1"/>
      <dgm:spPr/>
      <dgm:t>
        <a:bodyPr/>
        <a:lstStyle/>
        <a:p>
          <a:r>
            <a:rPr lang="it-IT" sz="1100" dirty="0"/>
            <a:t>Diretto</a:t>
          </a:r>
          <a:endParaRPr lang="it-IT" sz="500" dirty="0"/>
        </a:p>
      </dgm:t>
    </dgm:pt>
    <dgm:pt modelId="{D0220477-9643-44A8-9CC8-93149FDA5C06}" type="parTrans" cxnId="{2352C95B-C994-4950-A0A9-3774E6F593D9}">
      <dgm:prSet/>
      <dgm:spPr/>
      <dgm:t>
        <a:bodyPr/>
        <a:lstStyle/>
        <a:p>
          <a:endParaRPr lang="it-IT"/>
        </a:p>
      </dgm:t>
    </dgm:pt>
    <dgm:pt modelId="{A577651E-C31E-470A-9B91-C68716E565E4}" type="sibTrans" cxnId="{2352C95B-C994-4950-A0A9-3774E6F593D9}">
      <dgm:prSet/>
      <dgm:spPr/>
      <dgm:t>
        <a:bodyPr/>
        <a:lstStyle/>
        <a:p>
          <a:endParaRPr lang="it-IT"/>
        </a:p>
      </dgm:t>
    </dgm:pt>
    <dgm:pt modelId="{9CD8B9FC-7DA8-4BA7-A920-5FA54617D18B}">
      <dgm:prSet phldrT="[Testo]" custT="1"/>
      <dgm:spPr/>
      <dgm:t>
        <a:bodyPr/>
        <a:lstStyle/>
        <a:p>
          <a:r>
            <a:rPr lang="it-IT" sz="1100" dirty="0"/>
            <a:t>Indiretto</a:t>
          </a:r>
          <a:endParaRPr lang="it-IT" sz="500" dirty="0"/>
        </a:p>
      </dgm:t>
    </dgm:pt>
    <dgm:pt modelId="{217BD911-B810-42D0-ABD8-5B7B37169EAF}" type="parTrans" cxnId="{8D59521D-0F16-4447-8AAD-729A0FA6922E}">
      <dgm:prSet/>
      <dgm:spPr/>
      <dgm:t>
        <a:bodyPr/>
        <a:lstStyle/>
        <a:p>
          <a:endParaRPr lang="it-IT"/>
        </a:p>
      </dgm:t>
    </dgm:pt>
    <dgm:pt modelId="{5C109445-9E1D-4AB3-8CEB-D4C1242D36B2}" type="sibTrans" cxnId="{8D59521D-0F16-4447-8AAD-729A0FA6922E}">
      <dgm:prSet/>
      <dgm:spPr/>
      <dgm:t>
        <a:bodyPr/>
        <a:lstStyle/>
        <a:p>
          <a:endParaRPr lang="it-IT"/>
        </a:p>
      </dgm:t>
    </dgm:pt>
    <dgm:pt modelId="{8E756ECC-D84C-4074-9399-AE090D56C4C4}">
      <dgm:prSet phldrT="[Testo]" custT="1"/>
      <dgm:spPr/>
      <dgm:t>
        <a:bodyPr/>
        <a:lstStyle/>
        <a:p>
          <a:r>
            <a:rPr lang="it-IT" sz="1100" b="1" dirty="0"/>
            <a:t>Valore</a:t>
          </a:r>
          <a:r>
            <a:rPr lang="it-IT" sz="1000" b="1" dirty="0"/>
            <a:t> </a:t>
          </a:r>
          <a:r>
            <a:rPr lang="it-IT" sz="1100" b="1" dirty="0"/>
            <a:t>d’esistenza</a:t>
          </a:r>
          <a:endParaRPr lang="it-IT" sz="1000" b="1" dirty="0"/>
        </a:p>
      </dgm:t>
    </dgm:pt>
    <dgm:pt modelId="{2982EFC8-682A-41E2-9423-F2A9D46CCCCA}" type="parTrans" cxnId="{29ABBA15-C168-4055-82BE-27B6B8886EC9}">
      <dgm:prSet/>
      <dgm:spPr/>
      <dgm:t>
        <a:bodyPr/>
        <a:lstStyle/>
        <a:p>
          <a:endParaRPr lang="it-IT"/>
        </a:p>
      </dgm:t>
    </dgm:pt>
    <dgm:pt modelId="{837BAEE9-B381-429B-9A02-5C2BF7232B73}" type="sibTrans" cxnId="{29ABBA15-C168-4055-82BE-27B6B8886EC9}">
      <dgm:prSet/>
      <dgm:spPr/>
      <dgm:t>
        <a:bodyPr/>
        <a:lstStyle/>
        <a:p>
          <a:endParaRPr lang="it-IT"/>
        </a:p>
      </dgm:t>
    </dgm:pt>
    <dgm:pt modelId="{727C4AED-FF9F-44B8-ACA5-DFE2103FF80F}">
      <dgm:prSet phldrT="[Testo]" custT="1"/>
      <dgm:spPr/>
      <dgm:t>
        <a:bodyPr/>
        <a:lstStyle/>
        <a:p>
          <a:r>
            <a:rPr lang="it-IT" sz="1100" dirty="0"/>
            <a:t>Esistenza</a:t>
          </a:r>
          <a:endParaRPr lang="it-IT" sz="500" dirty="0"/>
        </a:p>
      </dgm:t>
    </dgm:pt>
    <dgm:pt modelId="{80C51049-25D1-4FE3-83E0-6659890B83FC}" type="parTrans" cxnId="{185ABF02-BDDB-4274-87D5-004295DC964D}">
      <dgm:prSet/>
      <dgm:spPr/>
      <dgm:t>
        <a:bodyPr/>
        <a:lstStyle/>
        <a:p>
          <a:endParaRPr lang="it-IT"/>
        </a:p>
      </dgm:t>
    </dgm:pt>
    <dgm:pt modelId="{96CF11C4-9D3E-4852-85AC-C25445CF4008}" type="sibTrans" cxnId="{185ABF02-BDDB-4274-87D5-004295DC964D}">
      <dgm:prSet/>
      <dgm:spPr/>
      <dgm:t>
        <a:bodyPr/>
        <a:lstStyle/>
        <a:p>
          <a:endParaRPr lang="it-IT"/>
        </a:p>
      </dgm:t>
    </dgm:pt>
    <dgm:pt modelId="{AD2884A9-E718-4E39-8355-4C01F85AC9D3}">
      <dgm:prSet custT="1"/>
      <dgm:spPr/>
      <dgm:t>
        <a:bodyPr/>
        <a:lstStyle/>
        <a:p>
          <a:r>
            <a:rPr lang="it-IT" sz="1000" dirty="0"/>
            <a:t>Consumo diretto </a:t>
          </a:r>
        </a:p>
        <a:p>
          <a:pPr lvl="0"/>
          <a:r>
            <a:rPr lang="it-IT" sz="1000" dirty="0"/>
            <a:t>di beni primari</a:t>
          </a:r>
        </a:p>
      </dgm:t>
    </dgm:pt>
    <dgm:pt modelId="{70AE8B0D-E8C2-450C-A258-BAF8AD0231F6}" type="parTrans" cxnId="{CE9D62E0-2533-4B39-BBC4-63E03DC65BAF}">
      <dgm:prSet/>
      <dgm:spPr/>
      <dgm:t>
        <a:bodyPr/>
        <a:lstStyle/>
        <a:p>
          <a:endParaRPr lang="it-IT"/>
        </a:p>
      </dgm:t>
    </dgm:pt>
    <dgm:pt modelId="{29B90502-827C-4E7D-BDB2-D793F62FF231}" type="sibTrans" cxnId="{CE9D62E0-2533-4B39-BBC4-63E03DC65BAF}">
      <dgm:prSet/>
      <dgm:spPr/>
      <dgm:t>
        <a:bodyPr/>
        <a:lstStyle/>
        <a:p>
          <a:endParaRPr lang="it-IT"/>
        </a:p>
      </dgm:t>
    </dgm:pt>
    <dgm:pt modelId="{AF56B0A0-D824-4699-B7D2-07F66C4A7193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00" dirty="0"/>
            <a:t> Legname</a:t>
          </a:r>
        </a:p>
        <a:p>
          <a:pPr marL="285750" indent="-285750" algn="ctr">
            <a:buFont typeface="Arial" panose="020B0604020202020204" pitchFamily="34" charset="0"/>
            <a:buChar char="•"/>
          </a:pPr>
          <a:r>
            <a:rPr lang="it-IT" sz="1000" dirty="0"/>
            <a:t>Frutta, noci…</a:t>
          </a:r>
        </a:p>
        <a:p>
          <a:pPr marL="285750" indent="-285750" algn="ctr">
            <a:buFont typeface="Arial" panose="020B0604020202020204" pitchFamily="34" charset="0"/>
            <a:buChar char="•"/>
          </a:pPr>
          <a:r>
            <a:rPr lang="it-IT" sz="1000" dirty="0"/>
            <a:t>Legna da ardere</a:t>
          </a:r>
        </a:p>
        <a:p>
          <a:pPr marL="285750" indent="-285750" algn="ctr">
            <a:buFont typeface="Arial" panose="020B0604020202020204" pitchFamily="34" charset="0"/>
            <a:buChar char="•"/>
          </a:pPr>
          <a:r>
            <a:rPr lang="it-IT" sz="1000" dirty="0"/>
            <a:t>Foraggio e mangimi</a:t>
          </a:r>
        </a:p>
        <a:p>
          <a:pPr marL="285750" indent="-285750" algn="ctr">
            <a:buFont typeface="Arial" panose="020B0604020202020204" pitchFamily="34" charset="0"/>
            <a:buChar char="•"/>
          </a:pPr>
          <a:r>
            <a:rPr lang="it-IT" sz="1000" dirty="0"/>
            <a:t>Cacciagione</a:t>
          </a:r>
        </a:p>
      </dgm:t>
    </dgm:pt>
    <dgm:pt modelId="{E16D4F07-BBC3-424E-97B7-9397C32F0973}" type="parTrans" cxnId="{EAB3BF5E-E0D0-4D37-BEA3-D11D11D09C5F}">
      <dgm:prSet/>
      <dgm:spPr/>
      <dgm:t>
        <a:bodyPr/>
        <a:lstStyle/>
        <a:p>
          <a:endParaRPr lang="it-IT"/>
        </a:p>
      </dgm:t>
    </dgm:pt>
    <dgm:pt modelId="{EE91ED82-C309-406F-A79E-E9D95107C759}" type="sibTrans" cxnId="{EAB3BF5E-E0D0-4D37-BEA3-D11D11D09C5F}">
      <dgm:prSet/>
      <dgm:spPr/>
      <dgm:t>
        <a:bodyPr/>
        <a:lstStyle/>
        <a:p>
          <a:endParaRPr lang="it-IT"/>
        </a:p>
      </dgm:t>
    </dgm:pt>
    <dgm:pt modelId="{0B48B0F2-F216-4FC3-900C-586FDA3482DA}">
      <dgm:prSet custT="1"/>
      <dgm:spPr/>
      <dgm:t>
        <a:bodyPr/>
        <a:lstStyle/>
        <a:p>
          <a:r>
            <a:rPr lang="it-IT" sz="1000" dirty="0"/>
            <a:t>Beni secondari e servizi, inclusi </a:t>
          </a:r>
          <a:r>
            <a:rPr lang="it-IT" sz="1000" dirty="0" err="1"/>
            <a:t>ecosistemici</a:t>
          </a:r>
          <a:r>
            <a:rPr lang="it-IT" sz="1000" dirty="0"/>
            <a:t>.</a:t>
          </a:r>
        </a:p>
      </dgm:t>
    </dgm:pt>
    <dgm:pt modelId="{C83C7A92-3A46-4C12-B54B-8A689EA0CD91}" type="parTrans" cxnId="{ED0FAD63-5BAE-4FB5-84F9-2C59E0FDA273}">
      <dgm:prSet/>
      <dgm:spPr/>
      <dgm:t>
        <a:bodyPr/>
        <a:lstStyle/>
        <a:p>
          <a:endParaRPr lang="it-IT"/>
        </a:p>
      </dgm:t>
    </dgm:pt>
    <dgm:pt modelId="{A4F96942-9981-4BC1-9DBD-8C8E6999C2FB}" type="sibTrans" cxnId="{ED0FAD63-5BAE-4FB5-84F9-2C59E0FDA273}">
      <dgm:prSet/>
      <dgm:spPr/>
      <dgm:t>
        <a:bodyPr/>
        <a:lstStyle/>
        <a:p>
          <a:endParaRPr lang="it-IT"/>
        </a:p>
      </dgm:t>
    </dgm:pt>
    <dgm:pt modelId="{3A6FC340-7B02-49CD-87A0-62DF72081E89}">
      <dgm:prSet custT="1"/>
      <dgm:spPr/>
      <dgm:t>
        <a:bodyPr/>
        <a:lstStyle/>
        <a:p>
          <a:endParaRPr lang="it-IT" sz="800" dirty="0"/>
        </a:p>
        <a:p>
          <a:endParaRPr lang="it-IT" sz="800" dirty="0"/>
        </a:p>
        <a:p>
          <a:r>
            <a:rPr lang="it-IT" sz="800" dirty="0"/>
            <a:t>Paesaggio Divertimento</a:t>
          </a:r>
        </a:p>
        <a:p>
          <a:r>
            <a:rPr lang="it-IT" sz="800" dirty="0"/>
            <a:t>Appartenenza</a:t>
          </a:r>
        </a:p>
        <a:p>
          <a:r>
            <a:rPr lang="it-IT" sz="800" dirty="0"/>
            <a:t>Natura incontaminata</a:t>
          </a:r>
        </a:p>
        <a:p>
          <a:r>
            <a:rPr lang="it-IT" sz="800" dirty="0"/>
            <a:t>Mitigazione climatica</a:t>
          </a:r>
        </a:p>
        <a:p>
          <a:r>
            <a:rPr lang="it-IT" sz="800" dirty="0"/>
            <a:t>Qualità dell’aria</a:t>
          </a:r>
        </a:p>
        <a:p>
          <a:r>
            <a:rPr lang="it-IT" sz="800" dirty="0"/>
            <a:t>Qualità del suolo</a:t>
          </a:r>
        </a:p>
        <a:p>
          <a:r>
            <a:rPr lang="it-IT" sz="800" dirty="0"/>
            <a:t>Ciclo dell’acqua , Biodiversità</a:t>
          </a:r>
        </a:p>
        <a:p>
          <a:endParaRPr lang="it-IT" sz="1100" dirty="0"/>
        </a:p>
        <a:p>
          <a:endParaRPr lang="it-IT" sz="500" dirty="0"/>
        </a:p>
      </dgm:t>
    </dgm:pt>
    <dgm:pt modelId="{4C109FE0-1840-415C-8DF6-52302EC4E40D}" type="parTrans" cxnId="{2DB5006F-D00B-4FEB-857D-0E56E2275CF7}">
      <dgm:prSet/>
      <dgm:spPr/>
      <dgm:t>
        <a:bodyPr/>
        <a:lstStyle/>
        <a:p>
          <a:endParaRPr lang="it-IT"/>
        </a:p>
      </dgm:t>
    </dgm:pt>
    <dgm:pt modelId="{EEF27D86-CC80-47CA-A181-5AAFD5FBB662}" type="sibTrans" cxnId="{2DB5006F-D00B-4FEB-857D-0E56E2275CF7}">
      <dgm:prSet/>
      <dgm:spPr/>
      <dgm:t>
        <a:bodyPr/>
        <a:lstStyle/>
        <a:p>
          <a:endParaRPr lang="it-IT"/>
        </a:p>
      </dgm:t>
    </dgm:pt>
    <dgm:pt modelId="{D66C242F-B28E-4078-82E7-16640BB257C9}">
      <dgm:prSet custT="1"/>
      <dgm:spPr/>
      <dgm:t>
        <a:bodyPr/>
        <a:lstStyle/>
        <a:p>
          <a:r>
            <a:rPr lang="it-IT" sz="1100" dirty="0"/>
            <a:t>Opzionale</a:t>
          </a:r>
          <a:endParaRPr lang="it-IT" sz="500" dirty="0"/>
        </a:p>
      </dgm:t>
    </dgm:pt>
    <dgm:pt modelId="{56F6F146-30E8-4994-8FA9-A3B448734A08}" type="parTrans" cxnId="{8C11B392-5CE3-4BB9-A059-E8B4D2EC321E}">
      <dgm:prSet/>
      <dgm:spPr/>
      <dgm:t>
        <a:bodyPr/>
        <a:lstStyle/>
        <a:p>
          <a:endParaRPr lang="it-IT"/>
        </a:p>
      </dgm:t>
    </dgm:pt>
    <dgm:pt modelId="{3760EF92-071A-4D60-810C-788F33FD289B}" type="sibTrans" cxnId="{8C11B392-5CE3-4BB9-A059-E8B4D2EC321E}">
      <dgm:prSet/>
      <dgm:spPr/>
      <dgm:t>
        <a:bodyPr/>
        <a:lstStyle/>
        <a:p>
          <a:endParaRPr lang="it-IT"/>
        </a:p>
      </dgm:t>
    </dgm:pt>
    <dgm:pt modelId="{79AE6E06-AF6E-4C02-A6DB-AE5B7D86CF43}">
      <dgm:prSet custT="1"/>
      <dgm:spPr/>
      <dgm:t>
        <a:bodyPr/>
        <a:lstStyle/>
        <a:p>
          <a:r>
            <a:rPr lang="it-IT" sz="1000" dirty="0"/>
            <a:t>Consumo futuro di beni e servizi</a:t>
          </a:r>
        </a:p>
      </dgm:t>
    </dgm:pt>
    <dgm:pt modelId="{AC630EE3-71F0-4CA2-B7B1-EAF1B3D0C77A}" type="parTrans" cxnId="{837FF401-5361-4221-BD69-A1CC4009FEE8}">
      <dgm:prSet/>
      <dgm:spPr/>
      <dgm:t>
        <a:bodyPr/>
        <a:lstStyle/>
        <a:p>
          <a:endParaRPr lang="it-IT"/>
        </a:p>
      </dgm:t>
    </dgm:pt>
    <dgm:pt modelId="{C8F2C432-EF8F-4F6B-8B09-127F34479F6E}" type="sibTrans" cxnId="{837FF401-5361-4221-BD69-A1CC4009FEE8}">
      <dgm:prSet/>
      <dgm:spPr/>
      <dgm:t>
        <a:bodyPr/>
        <a:lstStyle/>
        <a:p>
          <a:endParaRPr lang="it-IT"/>
        </a:p>
      </dgm:t>
    </dgm:pt>
    <dgm:pt modelId="{FBEA4AA8-D1F8-4459-988C-EFD840FEF5F6}">
      <dgm:prSet custT="1"/>
      <dgm:spPr/>
      <dgm:t>
        <a:bodyPr/>
        <a:lstStyle/>
        <a:p>
          <a:r>
            <a:rPr lang="it-IT" sz="1200" dirty="0"/>
            <a:t>Biodiversità</a:t>
          </a:r>
        </a:p>
        <a:p>
          <a:r>
            <a:rPr lang="it-IT" sz="1200" dirty="0"/>
            <a:t>…</a:t>
          </a:r>
        </a:p>
      </dgm:t>
    </dgm:pt>
    <dgm:pt modelId="{77CCD161-A299-4CF5-B1CE-C59BBCF3B6A9}" type="parTrans" cxnId="{90B9C503-3377-4CB2-9137-8B3D2BE7A436}">
      <dgm:prSet/>
      <dgm:spPr/>
      <dgm:t>
        <a:bodyPr/>
        <a:lstStyle/>
        <a:p>
          <a:endParaRPr lang="it-IT"/>
        </a:p>
      </dgm:t>
    </dgm:pt>
    <dgm:pt modelId="{C9E615F0-E3E9-43F9-A6A3-BD38F75528C5}" type="sibTrans" cxnId="{90B9C503-3377-4CB2-9137-8B3D2BE7A436}">
      <dgm:prSet/>
      <dgm:spPr/>
      <dgm:t>
        <a:bodyPr/>
        <a:lstStyle/>
        <a:p>
          <a:endParaRPr lang="it-IT"/>
        </a:p>
      </dgm:t>
    </dgm:pt>
    <dgm:pt modelId="{26B0D3CB-2BF6-4251-B02F-74FC9A1CB140}">
      <dgm:prSet custT="1"/>
      <dgm:spPr/>
      <dgm:t>
        <a:bodyPr/>
        <a:lstStyle/>
        <a:p>
          <a:r>
            <a:rPr lang="it-IT" sz="1800" b="1" dirty="0"/>
            <a:t>COSA E’</a:t>
          </a:r>
        </a:p>
      </dgm:t>
    </dgm:pt>
    <dgm:pt modelId="{4D589299-78E3-446C-BD39-4C63CD760636}" type="parTrans" cxnId="{39FC39E2-15E4-4C18-B079-C0766A1B302E}">
      <dgm:prSet/>
      <dgm:spPr>
        <a:ln>
          <a:noFill/>
          <a:headEnd type="triangle"/>
          <a:tailEnd w="lg" len="lg"/>
        </a:ln>
      </dgm:spPr>
      <dgm:t>
        <a:bodyPr/>
        <a:lstStyle/>
        <a:p>
          <a:endParaRPr lang="it-IT"/>
        </a:p>
      </dgm:t>
    </dgm:pt>
    <dgm:pt modelId="{0A42EABC-939C-4EDE-BCE9-9840F6352D9C}" type="sibTrans" cxnId="{39FC39E2-15E4-4C18-B079-C0766A1B302E}">
      <dgm:prSet/>
      <dgm:spPr/>
      <dgm:t>
        <a:bodyPr/>
        <a:lstStyle/>
        <a:p>
          <a:endParaRPr lang="it-IT"/>
        </a:p>
      </dgm:t>
    </dgm:pt>
    <dgm:pt modelId="{DE8643EE-40C1-4E77-8A05-0003EE244002}">
      <dgm:prSet custT="1"/>
      <dgm:spPr/>
      <dgm:t>
        <a:bodyPr/>
        <a:lstStyle/>
        <a:p>
          <a:r>
            <a:rPr lang="it-IT" sz="1800" b="1" dirty="0"/>
            <a:t>COSA FA</a:t>
          </a:r>
        </a:p>
      </dgm:t>
    </dgm:pt>
    <dgm:pt modelId="{2713DE21-7249-4622-BB85-5AD26B96AFB6}" type="parTrans" cxnId="{F281C46D-B5DE-4D81-8F02-7757126E897A}">
      <dgm:prSet/>
      <dgm:spPr>
        <a:ln>
          <a:noFill/>
        </a:ln>
      </dgm:spPr>
      <dgm:t>
        <a:bodyPr/>
        <a:lstStyle/>
        <a:p>
          <a:endParaRPr lang="it-IT"/>
        </a:p>
      </dgm:t>
    </dgm:pt>
    <dgm:pt modelId="{F3FB8611-B98D-4D9D-8271-1928CC1C76ED}" type="sibTrans" cxnId="{F281C46D-B5DE-4D81-8F02-7757126E897A}">
      <dgm:prSet/>
      <dgm:spPr/>
      <dgm:t>
        <a:bodyPr/>
        <a:lstStyle/>
        <a:p>
          <a:endParaRPr lang="it-IT"/>
        </a:p>
      </dgm:t>
    </dgm:pt>
    <dgm:pt modelId="{9F38B0DC-846E-421D-95FC-EAB1126B6780}">
      <dgm:prSet custT="1"/>
      <dgm:spPr/>
      <dgm:t>
        <a:bodyPr/>
        <a:lstStyle/>
        <a:p>
          <a:r>
            <a:rPr lang="it-IT" sz="1000" dirty="0"/>
            <a:t>Conservazione di beni e servizi</a:t>
          </a:r>
        </a:p>
      </dgm:t>
    </dgm:pt>
    <dgm:pt modelId="{600B9033-B717-4D56-A608-9D1ED6901388}" type="parTrans" cxnId="{C438DBD5-F305-4FB9-A285-66CA870D7750}">
      <dgm:prSet/>
      <dgm:spPr/>
      <dgm:t>
        <a:bodyPr/>
        <a:lstStyle/>
        <a:p>
          <a:endParaRPr lang="it-IT"/>
        </a:p>
      </dgm:t>
    </dgm:pt>
    <dgm:pt modelId="{A21BFF83-FA50-4323-A8F2-472A87287DB2}" type="sibTrans" cxnId="{C438DBD5-F305-4FB9-A285-66CA870D7750}">
      <dgm:prSet/>
      <dgm:spPr/>
      <dgm:t>
        <a:bodyPr/>
        <a:lstStyle/>
        <a:p>
          <a:endParaRPr lang="it-IT"/>
        </a:p>
      </dgm:t>
    </dgm:pt>
    <dgm:pt modelId="{C9F5E9A1-024A-4C16-BC7B-1B67BC03A940}">
      <dgm:prSet custT="1"/>
      <dgm:spPr/>
      <dgm:t>
        <a:bodyPr/>
        <a:lstStyle/>
        <a:p>
          <a:r>
            <a:rPr lang="it-IT" sz="1000" dirty="0"/>
            <a:t>Biodiversità</a:t>
          </a:r>
        </a:p>
        <a:p>
          <a:r>
            <a:rPr lang="it-IT" sz="1000" dirty="0"/>
            <a:t>Paesaggio</a:t>
          </a:r>
        </a:p>
        <a:p>
          <a:r>
            <a:rPr lang="it-IT" sz="1000" dirty="0"/>
            <a:t>Natura incontaminata</a:t>
          </a:r>
        </a:p>
      </dgm:t>
    </dgm:pt>
    <dgm:pt modelId="{9184BBB4-91E3-417D-A858-6424B24CE480}" type="parTrans" cxnId="{8D6353A7-3767-4A96-BACD-E469C2070BC3}">
      <dgm:prSet/>
      <dgm:spPr/>
      <dgm:t>
        <a:bodyPr/>
        <a:lstStyle/>
        <a:p>
          <a:endParaRPr lang="it-IT"/>
        </a:p>
      </dgm:t>
    </dgm:pt>
    <dgm:pt modelId="{1A5E891B-FDEB-4CE6-AA36-2A4F4883ACC9}" type="sibTrans" cxnId="{8D6353A7-3767-4A96-BACD-E469C2070BC3}">
      <dgm:prSet/>
      <dgm:spPr/>
      <dgm:t>
        <a:bodyPr/>
        <a:lstStyle/>
        <a:p>
          <a:endParaRPr lang="it-IT"/>
        </a:p>
      </dgm:t>
    </dgm:pt>
    <dgm:pt modelId="{C0D0D656-18F4-42C7-8E99-94925849B990}">
      <dgm:prSet custT="1"/>
      <dgm:spPr/>
      <dgm:t>
        <a:bodyPr/>
        <a:lstStyle/>
        <a:p>
          <a:r>
            <a:rPr lang="it-IT" sz="1400" dirty="0"/>
            <a:t>Altro</a:t>
          </a:r>
          <a:endParaRPr lang="it-IT" sz="1600" dirty="0"/>
        </a:p>
      </dgm:t>
    </dgm:pt>
    <dgm:pt modelId="{4E516BF9-FAAD-43B9-823F-5EE8BB7FD779}" type="parTrans" cxnId="{D27C224C-7C47-4265-B2EB-2669FBFE9DF8}">
      <dgm:prSet/>
      <dgm:spPr/>
      <dgm:t>
        <a:bodyPr/>
        <a:lstStyle/>
        <a:p>
          <a:endParaRPr lang="it-IT"/>
        </a:p>
      </dgm:t>
    </dgm:pt>
    <dgm:pt modelId="{5F4D0F5A-415B-45DE-BC14-71D1C82F0E26}" type="sibTrans" cxnId="{D27C224C-7C47-4265-B2EB-2669FBFE9DF8}">
      <dgm:prSet/>
      <dgm:spPr/>
      <dgm:t>
        <a:bodyPr/>
        <a:lstStyle/>
        <a:p>
          <a:endParaRPr lang="it-IT"/>
        </a:p>
      </dgm:t>
    </dgm:pt>
    <dgm:pt modelId="{02E31140-C15B-4F7D-84BE-72FA1A48324A}">
      <dgm:prSet custT="1"/>
      <dgm:spPr/>
      <dgm:t>
        <a:bodyPr/>
        <a:lstStyle/>
        <a:p>
          <a:r>
            <a:rPr lang="it-IT" sz="1200" dirty="0"/>
            <a:t>Lascito di valori</a:t>
          </a:r>
        </a:p>
      </dgm:t>
    </dgm:pt>
    <dgm:pt modelId="{DFD5BB8D-6B5B-4CE7-A183-94D5B41A149E}" type="parTrans" cxnId="{8DCB5122-E29A-4705-BFF7-6779D5CBCD68}">
      <dgm:prSet/>
      <dgm:spPr/>
      <dgm:t>
        <a:bodyPr/>
        <a:lstStyle/>
        <a:p>
          <a:endParaRPr lang="it-IT"/>
        </a:p>
      </dgm:t>
    </dgm:pt>
    <dgm:pt modelId="{1985EEBA-D8BB-4492-96DD-B99D51E1F623}" type="sibTrans" cxnId="{8DCB5122-E29A-4705-BFF7-6779D5CBCD68}">
      <dgm:prSet/>
      <dgm:spPr/>
      <dgm:t>
        <a:bodyPr/>
        <a:lstStyle/>
        <a:p>
          <a:endParaRPr lang="it-IT"/>
        </a:p>
      </dgm:t>
    </dgm:pt>
    <dgm:pt modelId="{BC4F05FE-AE49-471A-86BC-5B3BDF672C4C}">
      <dgm:prSet/>
      <dgm:spPr/>
      <dgm:t>
        <a:bodyPr/>
        <a:lstStyle/>
        <a:p>
          <a:endParaRPr lang="it-IT"/>
        </a:p>
      </dgm:t>
    </dgm:pt>
    <dgm:pt modelId="{3EEEA857-5144-4FF4-8EE6-6C58FF099175}" type="parTrans" cxnId="{223F590E-FC07-4B6C-BCF4-1874C2CCCD51}">
      <dgm:prSet/>
      <dgm:spPr/>
      <dgm:t>
        <a:bodyPr/>
        <a:lstStyle/>
        <a:p>
          <a:endParaRPr lang="it-IT"/>
        </a:p>
      </dgm:t>
    </dgm:pt>
    <dgm:pt modelId="{6E8A22B2-18BA-4900-BBD6-5175FDBCF41B}" type="sibTrans" cxnId="{223F590E-FC07-4B6C-BCF4-1874C2CCCD51}">
      <dgm:prSet/>
      <dgm:spPr/>
      <dgm:t>
        <a:bodyPr/>
        <a:lstStyle/>
        <a:p>
          <a:endParaRPr lang="it-IT"/>
        </a:p>
      </dgm:t>
    </dgm:pt>
    <dgm:pt modelId="{96D44C1C-15AD-4E42-B67D-54B7F64F06EF}">
      <dgm:prSet/>
      <dgm:spPr/>
      <dgm:t>
        <a:bodyPr/>
        <a:lstStyle/>
        <a:p>
          <a:r>
            <a:rPr lang="it-IT" b="1" dirty="0"/>
            <a:t>COSA RAPPRESENTA</a:t>
          </a:r>
        </a:p>
      </dgm:t>
    </dgm:pt>
    <dgm:pt modelId="{D52EF916-51FF-4EB6-9FF3-227774728652}" type="parTrans" cxnId="{66B7E3D9-0673-433C-976D-022B5C425BAC}">
      <dgm:prSet/>
      <dgm:spPr>
        <a:ln>
          <a:noFill/>
        </a:ln>
      </dgm:spPr>
      <dgm:t>
        <a:bodyPr/>
        <a:lstStyle/>
        <a:p>
          <a:endParaRPr lang="it-IT"/>
        </a:p>
      </dgm:t>
    </dgm:pt>
    <dgm:pt modelId="{F8D86A48-9155-4757-B9BD-51A41E8F5A96}" type="sibTrans" cxnId="{66B7E3D9-0673-433C-976D-022B5C425BAC}">
      <dgm:prSet/>
      <dgm:spPr/>
      <dgm:t>
        <a:bodyPr/>
        <a:lstStyle/>
        <a:p>
          <a:endParaRPr lang="it-IT"/>
        </a:p>
      </dgm:t>
    </dgm:pt>
    <dgm:pt modelId="{401685AD-6AA4-46F4-8FDA-BC3AE701332B}" type="pres">
      <dgm:prSet presAssocID="{3C0DF58E-CA68-4C2A-AED1-C35B94A771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54F6D19-4DDD-47FC-BCCD-11D1D9212FE5}" type="pres">
      <dgm:prSet presAssocID="{1C4F60B4-CA76-4CA9-AA95-BEB50B069ED5}" presName="hierRoot1" presStyleCnt="0"/>
      <dgm:spPr/>
    </dgm:pt>
    <dgm:pt modelId="{815806B3-75B7-4D59-ABAF-559F92E0AFD3}" type="pres">
      <dgm:prSet presAssocID="{1C4F60B4-CA76-4CA9-AA95-BEB50B069ED5}" presName="composite" presStyleCnt="0"/>
      <dgm:spPr/>
    </dgm:pt>
    <dgm:pt modelId="{864C9155-6A1E-44AF-83B4-CA5348E32EDE}" type="pres">
      <dgm:prSet presAssocID="{1C4F60B4-CA76-4CA9-AA95-BEB50B069ED5}" presName="background" presStyleLbl="node0" presStyleIdx="0" presStyleCnt="1"/>
      <dgm:spPr>
        <a:solidFill>
          <a:schemeClr val="accent4"/>
        </a:solidFill>
      </dgm:spPr>
    </dgm:pt>
    <dgm:pt modelId="{F92767D3-437D-4349-A503-CABFA0C1A439}" type="pres">
      <dgm:prSet presAssocID="{1C4F60B4-CA76-4CA9-AA95-BEB50B069ED5}" presName="text" presStyleLbl="fgAcc0" presStyleIdx="0" presStyleCnt="1" custScaleX="2444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F6F7E05-D94B-4ABF-BB4C-DB3B603BACE2}" type="pres">
      <dgm:prSet presAssocID="{1C4F60B4-CA76-4CA9-AA95-BEB50B069ED5}" presName="hierChild2" presStyleCnt="0"/>
      <dgm:spPr/>
    </dgm:pt>
    <dgm:pt modelId="{01920B8B-088B-40B0-8E32-08153D5C7F49}" type="pres">
      <dgm:prSet presAssocID="{6702DEBB-5EE6-44E1-8B44-B2D6B36DA956}" presName="Name10" presStyleLbl="parChTrans1D2" presStyleIdx="0" presStyleCnt="2"/>
      <dgm:spPr/>
      <dgm:t>
        <a:bodyPr/>
        <a:lstStyle/>
        <a:p>
          <a:endParaRPr lang="it-IT"/>
        </a:p>
      </dgm:t>
    </dgm:pt>
    <dgm:pt modelId="{62E2F0E2-FFA5-4515-BF7A-55E1676167FC}" type="pres">
      <dgm:prSet presAssocID="{CF1627C8-114C-4D9F-8B74-6FD8F3466FB4}" presName="hierRoot2" presStyleCnt="0"/>
      <dgm:spPr/>
    </dgm:pt>
    <dgm:pt modelId="{AE223D93-B449-48B1-9A39-36751E4486DF}" type="pres">
      <dgm:prSet presAssocID="{CF1627C8-114C-4D9F-8B74-6FD8F3466FB4}" presName="composite2" presStyleCnt="0"/>
      <dgm:spPr/>
    </dgm:pt>
    <dgm:pt modelId="{0590A0BB-615A-4C3C-A096-46BC71F85C93}" type="pres">
      <dgm:prSet presAssocID="{CF1627C8-114C-4D9F-8B74-6FD8F3466FB4}" presName="background2" presStyleLbl="node2" presStyleIdx="0" presStyleCnt="2"/>
      <dgm:spPr>
        <a:solidFill>
          <a:srgbClr val="FFC000"/>
        </a:solidFill>
      </dgm:spPr>
    </dgm:pt>
    <dgm:pt modelId="{4789421E-6FBB-47B6-AA75-4CBD87F02FD4}" type="pres">
      <dgm:prSet presAssocID="{CF1627C8-114C-4D9F-8B74-6FD8F3466FB4}" presName="text2" presStyleLbl="fgAcc2" presStyleIdx="0" presStyleCnt="2" custLinFactNeighborY="287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A6A47C0-DDB8-47A0-A1E0-AC9340A41ECE}" type="pres">
      <dgm:prSet presAssocID="{CF1627C8-114C-4D9F-8B74-6FD8F3466FB4}" presName="hierChild3" presStyleCnt="0"/>
      <dgm:spPr/>
    </dgm:pt>
    <dgm:pt modelId="{0662431C-C32A-459A-9B6F-847B928A5B26}" type="pres">
      <dgm:prSet presAssocID="{D0220477-9643-44A8-9CC8-93149FDA5C06}" presName="Name17" presStyleLbl="parChTrans1D3" presStyleIdx="0" presStyleCnt="5"/>
      <dgm:spPr/>
      <dgm:t>
        <a:bodyPr/>
        <a:lstStyle/>
        <a:p>
          <a:endParaRPr lang="it-IT"/>
        </a:p>
      </dgm:t>
    </dgm:pt>
    <dgm:pt modelId="{19DDB66E-F723-42D7-BC77-AC28BDE688F0}" type="pres">
      <dgm:prSet presAssocID="{40578508-8269-453B-9778-94168734E333}" presName="hierRoot3" presStyleCnt="0"/>
      <dgm:spPr/>
    </dgm:pt>
    <dgm:pt modelId="{6ECCB9B9-2844-4028-9E71-61F435368018}" type="pres">
      <dgm:prSet presAssocID="{40578508-8269-453B-9778-94168734E333}" presName="composite3" presStyleCnt="0"/>
      <dgm:spPr/>
    </dgm:pt>
    <dgm:pt modelId="{92DE7AAA-573B-417A-A5C6-6878972FFB4C}" type="pres">
      <dgm:prSet presAssocID="{40578508-8269-453B-9778-94168734E333}" presName="background3" presStyleLbl="node3" presStyleIdx="0" presStyleCnt="5"/>
      <dgm:spPr/>
    </dgm:pt>
    <dgm:pt modelId="{71378AAC-699B-47B7-B40E-0BEA436E5AC6}" type="pres">
      <dgm:prSet presAssocID="{40578508-8269-453B-9778-94168734E333}" presName="text3" presStyleLbl="fgAcc3" presStyleIdx="0" presStyleCnt="5" custLinFactNeighborX="-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C44425D-1121-48D7-8808-13614D8A70BF}" type="pres">
      <dgm:prSet presAssocID="{40578508-8269-453B-9778-94168734E333}" presName="hierChild4" presStyleCnt="0"/>
      <dgm:spPr/>
    </dgm:pt>
    <dgm:pt modelId="{1A909537-7F81-4A57-A7B0-4BD6D15084A6}" type="pres">
      <dgm:prSet presAssocID="{70AE8B0D-E8C2-450C-A258-BAF8AD0231F6}" presName="Name23" presStyleLbl="parChTrans1D4" presStyleIdx="0" presStyleCnt="13"/>
      <dgm:spPr/>
      <dgm:t>
        <a:bodyPr/>
        <a:lstStyle/>
        <a:p>
          <a:endParaRPr lang="it-IT"/>
        </a:p>
      </dgm:t>
    </dgm:pt>
    <dgm:pt modelId="{CE23E33A-5EE4-490B-9A78-175A5F4F3A73}" type="pres">
      <dgm:prSet presAssocID="{AD2884A9-E718-4E39-8355-4C01F85AC9D3}" presName="hierRoot4" presStyleCnt="0"/>
      <dgm:spPr/>
    </dgm:pt>
    <dgm:pt modelId="{9E38F921-E728-454B-999A-7F90FB6F17A2}" type="pres">
      <dgm:prSet presAssocID="{AD2884A9-E718-4E39-8355-4C01F85AC9D3}" presName="composite4" presStyleCnt="0"/>
      <dgm:spPr/>
    </dgm:pt>
    <dgm:pt modelId="{E48FE1BB-4C3B-46CC-ADE4-357C4FA72E35}" type="pres">
      <dgm:prSet presAssocID="{AD2884A9-E718-4E39-8355-4C01F85AC9D3}" presName="background4" presStyleLbl="node4" presStyleIdx="0" presStyleCnt="13"/>
      <dgm:spPr/>
    </dgm:pt>
    <dgm:pt modelId="{F2E4100B-915A-489E-B27A-1DD478056606}" type="pres">
      <dgm:prSet presAssocID="{AD2884A9-E718-4E39-8355-4C01F85AC9D3}" presName="text4" presStyleLbl="fgAcc4" presStyleIdx="0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649572B-7218-4EFF-88B0-0A82DDE6B04D}" type="pres">
      <dgm:prSet presAssocID="{AD2884A9-E718-4E39-8355-4C01F85AC9D3}" presName="hierChild5" presStyleCnt="0"/>
      <dgm:spPr/>
    </dgm:pt>
    <dgm:pt modelId="{917A7A7C-06EE-4A28-820A-47AF23826799}" type="pres">
      <dgm:prSet presAssocID="{E16D4F07-BBC3-424E-97B7-9397C32F0973}" presName="Name23" presStyleLbl="parChTrans1D4" presStyleIdx="1" presStyleCnt="13"/>
      <dgm:spPr/>
      <dgm:t>
        <a:bodyPr/>
        <a:lstStyle/>
        <a:p>
          <a:endParaRPr lang="it-IT"/>
        </a:p>
      </dgm:t>
    </dgm:pt>
    <dgm:pt modelId="{BBDA7E08-58CD-46A0-9BBB-2F0017469F06}" type="pres">
      <dgm:prSet presAssocID="{AF56B0A0-D824-4699-B7D2-07F66C4A7193}" presName="hierRoot4" presStyleCnt="0"/>
      <dgm:spPr/>
    </dgm:pt>
    <dgm:pt modelId="{9AC6D248-6548-4EE5-A7A8-D977D3A69968}" type="pres">
      <dgm:prSet presAssocID="{AF56B0A0-D824-4699-B7D2-07F66C4A7193}" presName="composite4" presStyleCnt="0"/>
      <dgm:spPr/>
    </dgm:pt>
    <dgm:pt modelId="{9F42AFF1-1764-44A8-A4D9-800777D0FFED}" type="pres">
      <dgm:prSet presAssocID="{AF56B0A0-D824-4699-B7D2-07F66C4A7193}" presName="background4" presStyleLbl="node4" presStyleIdx="1" presStyleCnt="13"/>
      <dgm:spPr/>
    </dgm:pt>
    <dgm:pt modelId="{F8C3233C-CF34-4437-A06D-0D201C6CB736}" type="pres">
      <dgm:prSet presAssocID="{AF56B0A0-D824-4699-B7D2-07F66C4A7193}" presName="text4" presStyleLbl="fgAcc4" presStyleIdx="1" presStyleCnt="13" custScaleY="160148" custLinFactNeighborY="37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4BFE81B-3DAB-4FE3-999C-E45D01019553}" type="pres">
      <dgm:prSet presAssocID="{AF56B0A0-D824-4699-B7D2-07F66C4A7193}" presName="hierChild5" presStyleCnt="0"/>
      <dgm:spPr/>
    </dgm:pt>
    <dgm:pt modelId="{987DC491-8504-45C6-B15C-97C7F538F859}" type="pres">
      <dgm:prSet presAssocID="{4D589299-78E3-446C-BD39-4C63CD760636}" presName="Name23" presStyleLbl="parChTrans1D4" presStyleIdx="2" presStyleCnt="13"/>
      <dgm:spPr/>
      <dgm:t>
        <a:bodyPr/>
        <a:lstStyle/>
        <a:p>
          <a:endParaRPr lang="it-IT"/>
        </a:p>
      </dgm:t>
    </dgm:pt>
    <dgm:pt modelId="{EE1467FE-AA4D-4200-9719-4AF6A3E8258D}" type="pres">
      <dgm:prSet presAssocID="{26B0D3CB-2BF6-4251-B02F-74FC9A1CB140}" presName="hierRoot4" presStyleCnt="0"/>
      <dgm:spPr/>
    </dgm:pt>
    <dgm:pt modelId="{E79FE12A-D27A-4FC7-BE4A-C41B8927BE88}" type="pres">
      <dgm:prSet presAssocID="{26B0D3CB-2BF6-4251-B02F-74FC9A1CB140}" presName="composite4" presStyleCnt="0"/>
      <dgm:spPr/>
    </dgm:pt>
    <dgm:pt modelId="{649C3F28-8A51-4D61-A722-9467517077A6}" type="pres">
      <dgm:prSet presAssocID="{26B0D3CB-2BF6-4251-B02F-74FC9A1CB140}" presName="background4" presStyleLbl="node4" presStyleIdx="2" presStyleCnt="13"/>
      <dgm:spPr/>
    </dgm:pt>
    <dgm:pt modelId="{2AF132E7-579F-4DA0-BB1D-DC8CBA9FFA68}" type="pres">
      <dgm:prSet presAssocID="{26B0D3CB-2BF6-4251-B02F-74FC9A1CB140}" presName="text4" presStyleLbl="fgAcc4" presStyleIdx="2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02EA43-CB9F-4952-AC10-12F905F78DCB}" type="pres">
      <dgm:prSet presAssocID="{26B0D3CB-2BF6-4251-B02F-74FC9A1CB140}" presName="hierChild5" presStyleCnt="0"/>
      <dgm:spPr/>
    </dgm:pt>
    <dgm:pt modelId="{1DA5C969-5058-4881-A624-7093CBAADEEE}" type="pres">
      <dgm:prSet presAssocID="{217BD911-B810-42D0-ABD8-5B7B37169EAF}" presName="Name17" presStyleLbl="parChTrans1D3" presStyleIdx="1" presStyleCnt="5"/>
      <dgm:spPr/>
      <dgm:t>
        <a:bodyPr/>
        <a:lstStyle/>
        <a:p>
          <a:endParaRPr lang="it-IT"/>
        </a:p>
      </dgm:t>
    </dgm:pt>
    <dgm:pt modelId="{6F0708DB-7BC3-48C7-BB51-3FD1C1903FB9}" type="pres">
      <dgm:prSet presAssocID="{9CD8B9FC-7DA8-4BA7-A920-5FA54617D18B}" presName="hierRoot3" presStyleCnt="0"/>
      <dgm:spPr/>
    </dgm:pt>
    <dgm:pt modelId="{3F7D883C-4766-4D9C-8F46-1AC53CD26431}" type="pres">
      <dgm:prSet presAssocID="{9CD8B9FC-7DA8-4BA7-A920-5FA54617D18B}" presName="composite3" presStyleCnt="0"/>
      <dgm:spPr/>
    </dgm:pt>
    <dgm:pt modelId="{2F690B4D-E3F7-498B-B3FF-479ADC45EA4A}" type="pres">
      <dgm:prSet presAssocID="{9CD8B9FC-7DA8-4BA7-A920-5FA54617D18B}" presName="background3" presStyleLbl="node3" presStyleIdx="1" presStyleCnt="5"/>
      <dgm:spPr>
        <a:solidFill>
          <a:srgbClr val="FF0000"/>
        </a:solidFill>
      </dgm:spPr>
    </dgm:pt>
    <dgm:pt modelId="{A481B76D-8129-42EA-B6A5-F27BA1210BE0}" type="pres">
      <dgm:prSet presAssocID="{9CD8B9FC-7DA8-4BA7-A920-5FA54617D18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1A93B84-0502-4F5E-BBF9-490299DDB3EF}" type="pres">
      <dgm:prSet presAssocID="{9CD8B9FC-7DA8-4BA7-A920-5FA54617D18B}" presName="hierChild4" presStyleCnt="0"/>
      <dgm:spPr/>
    </dgm:pt>
    <dgm:pt modelId="{E9A36381-2C3E-45E0-8CA7-C89750E917F8}" type="pres">
      <dgm:prSet presAssocID="{C83C7A92-3A46-4C12-B54B-8A689EA0CD91}" presName="Name23" presStyleLbl="parChTrans1D4" presStyleIdx="3" presStyleCnt="13"/>
      <dgm:spPr/>
      <dgm:t>
        <a:bodyPr/>
        <a:lstStyle/>
        <a:p>
          <a:endParaRPr lang="it-IT"/>
        </a:p>
      </dgm:t>
    </dgm:pt>
    <dgm:pt modelId="{895C2B7A-6300-496B-8DA5-A3C34160C19E}" type="pres">
      <dgm:prSet presAssocID="{0B48B0F2-F216-4FC3-900C-586FDA3482DA}" presName="hierRoot4" presStyleCnt="0"/>
      <dgm:spPr/>
    </dgm:pt>
    <dgm:pt modelId="{B26CE1C7-5D60-49D2-9565-923C868686B7}" type="pres">
      <dgm:prSet presAssocID="{0B48B0F2-F216-4FC3-900C-586FDA3482DA}" presName="composite4" presStyleCnt="0"/>
      <dgm:spPr/>
    </dgm:pt>
    <dgm:pt modelId="{B9632765-4DFC-4298-BBA1-7E87C48480C4}" type="pres">
      <dgm:prSet presAssocID="{0B48B0F2-F216-4FC3-900C-586FDA3482DA}" presName="background4" presStyleLbl="node4" presStyleIdx="3" presStyleCnt="13"/>
      <dgm:spPr>
        <a:solidFill>
          <a:srgbClr val="FF0000"/>
        </a:solidFill>
      </dgm:spPr>
    </dgm:pt>
    <dgm:pt modelId="{D20E11C0-BC4B-4F7F-B893-AB417727517A}" type="pres">
      <dgm:prSet presAssocID="{0B48B0F2-F216-4FC3-900C-586FDA3482DA}" presName="text4" presStyleLbl="fgAcc4" presStyleIdx="3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2F69878-E9F4-4BB6-8B23-12E37DA20796}" type="pres">
      <dgm:prSet presAssocID="{0B48B0F2-F216-4FC3-900C-586FDA3482DA}" presName="hierChild5" presStyleCnt="0"/>
      <dgm:spPr/>
    </dgm:pt>
    <dgm:pt modelId="{8EEDCADA-D9E6-4B78-80AD-4F6448016001}" type="pres">
      <dgm:prSet presAssocID="{4C109FE0-1840-415C-8DF6-52302EC4E40D}" presName="Name23" presStyleLbl="parChTrans1D4" presStyleIdx="4" presStyleCnt="13"/>
      <dgm:spPr/>
      <dgm:t>
        <a:bodyPr/>
        <a:lstStyle/>
        <a:p>
          <a:endParaRPr lang="it-IT"/>
        </a:p>
      </dgm:t>
    </dgm:pt>
    <dgm:pt modelId="{4E771B30-DF2C-468A-ADC1-ACDE55B012C5}" type="pres">
      <dgm:prSet presAssocID="{3A6FC340-7B02-49CD-87A0-62DF72081E89}" presName="hierRoot4" presStyleCnt="0"/>
      <dgm:spPr/>
    </dgm:pt>
    <dgm:pt modelId="{5E7456F2-FFEA-4848-A038-58B155FCEEF9}" type="pres">
      <dgm:prSet presAssocID="{3A6FC340-7B02-49CD-87A0-62DF72081E89}" presName="composite4" presStyleCnt="0"/>
      <dgm:spPr/>
    </dgm:pt>
    <dgm:pt modelId="{B87DD183-A501-458A-BEFF-AFB18B69D51C}" type="pres">
      <dgm:prSet presAssocID="{3A6FC340-7B02-49CD-87A0-62DF72081E89}" presName="background4" presStyleLbl="node4" presStyleIdx="4" presStyleCnt="13"/>
      <dgm:spPr>
        <a:solidFill>
          <a:srgbClr val="FF0000"/>
        </a:solidFill>
      </dgm:spPr>
    </dgm:pt>
    <dgm:pt modelId="{F19B037E-C12A-4F2E-A777-1C26E82B988C}" type="pres">
      <dgm:prSet presAssocID="{3A6FC340-7B02-49CD-87A0-62DF72081E89}" presName="text4" presStyleLbl="fgAcc4" presStyleIdx="4" presStyleCnt="13" custScaleY="16311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5C1B1DF-ECE4-438F-9D85-B893C98FCDA0}" type="pres">
      <dgm:prSet presAssocID="{3A6FC340-7B02-49CD-87A0-62DF72081E89}" presName="hierChild5" presStyleCnt="0"/>
      <dgm:spPr/>
    </dgm:pt>
    <dgm:pt modelId="{DAA41E50-6228-4308-8FB5-D94EE9C582F8}" type="pres">
      <dgm:prSet presAssocID="{2713DE21-7249-4622-BB85-5AD26B96AFB6}" presName="Name23" presStyleLbl="parChTrans1D4" presStyleIdx="5" presStyleCnt="13"/>
      <dgm:spPr/>
      <dgm:t>
        <a:bodyPr/>
        <a:lstStyle/>
        <a:p>
          <a:endParaRPr lang="it-IT"/>
        </a:p>
      </dgm:t>
    </dgm:pt>
    <dgm:pt modelId="{C6208ADD-FB0C-4C06-B66C-C405E04E1F3E}" type="pres">
      <dgm:prSet presAssocID="{DE8643EE-40C1-4E77-8A05-0003EE244002}" presName="hierRoot4" presStyleCnt="0"/>
      <dgm:spPr/>
    </dgm:pt>
    <dgm:pt modelId="{71F8ED6C-2CF7-42E0-A663-25864AA6EB67}" type="pres">
      <dgm:prSet presAssocID="{DE8643EE-40C1-4E77-8A05-0003EE244002}" presName="composite4" presStyleCnt="0"/>
      <dgm:spPr/>
    </dgm:pt>
    <dgm:pt modelId="{786EEF5C-BC13-4743-9BAE-FE11D4DBCD0C}" type="pres">
      <dgm:prSet presAssocID="{DE8643EE-40C1-4E77-8A05-0003EE244002}" presName="background4" presStyleLbl="node4" presStyleIdx="5" presStyleCnt="13"/>
      <dgm:spPr>
        <a:solidFill>
          <a:srgbClr val="FF0000"/>
        </a:solidFill>
      </dgm:spPr>
    </dgm:pt>
    <dgm:pt modelId="{B2F231E2-1F54-4E19-B269-ADCFAC70778D}" type="pres">
      <dgm:prSet presAssocID="{DE8643EE-40C1-4E77-8A05-0003EE244002}" presName="text4" presStyleLbl="fgAcc4" presStyleIdx="5" presStyleCnt="13" custLinFactNeighborX="62156" custLinFactNeighborY="2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066CE7D-0F4C-477A-B331-0F3DC688F70D}" type="pres">
      <dgm:prSet presAssocID="{DE8643EE-40C1-4E77-8A05-0003EE244002}" presName="hierChild5" presStyleCnt="0"/>
      <dgm:spPr/>
    </dgm:pt>
    <dgm:pt modelId="{DCD79101-5238-41DE-A80B-9E0459AB0F38}" type="pres">
      <dgm:prSet presAssocID="{56F6F146-30E8-4994-8FA9-A3B448734A08}" presName="Name17" presStyleLbl="parChTrans1D3" presStyleIdx="2" presStyleCnt="5"/>
      <dgm:spPr/>
      <dgm:t>
        <a:bodyPr/>
        <a:lstStyle/>
        <a:p>
          <a:endParaRPr lang="it-IT"/>
        </a:p>
      </dgm:t>
    </dgm:pt>
    <dgm:pt modelId="{77E1B8FD-BE0E-466F-968B-D49F52F30013}" type="pres">
      <dgm:prSet presAssocID="{D66C242F-B28E-4078-82E7-16640BB257C9}" presName="hierRoot3" presStyleCnt="0"/>
      <dgm:spPr/>
    </dgm:pt>
    <dgm:pt modelId="{C50CF0C9-C903-42C3-94D3-B7382DE413B2}" type="pres">
      <dgm:prSet presAssocID="{D66C242F-B28E-4078-82E7-16640BB257C9}" presName="composite3" presStyleCnt="0"/>
      <dgm:spPr/>
    </dgm:pt>
    <dgm:pt modelId="{5EBB8CC2-D569-468A-A5CB-D3FDDF59BFE4}" type="pres">
      <dgm:prSet presAssocID="{D66C242F-B28E-4078-82E7-16640BB257C9}" presName="background3" presStyleLbl="node3" presStyleIdx="2" presStyleCnt="5"/>
      <dgm:spPr>
        <a:solidFill>
          <a:srgbClr val="FF0000"/>
        </a:solidFill>
      </dgm:spPr>
    </dgm:pt>
    <dgm:pt modelId="{5A5DFF78-8A1F-4F4A-B21B-305A80798CE0}" type="pres">
      <dgm:prSet presAssocID="{D66C242F-B28E-4078-82E7-16640BB257C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BAD07C2-02BF-4F95-A72C-FF1AF48484C9}" type="pres">
      <dgm:prSet presAssocID="{D66C242F-B28E-4078-82E7-16640BB257C9}" presName="hierChild4" presStyleCnt="0"/>
      <dgm:spPr/>
    </dgm:pt>
    <dgm:pt modelId="{B97275E7-CE6F-4B2D-9E39-1870CC717004}" type="pres">
      <dgm:prSet presAssocID="{AC630EE3-71F0-4CA2-B7B1-EAF1B3D0C77A}" presName="Name23" presStyleLbl="parChTrans1D4" presStyleIdx="6" presStyleCnt="13"/>
      <dgm:spPr/>
      <dgm:t>
        <a:bodyPr/>
        <a:lstStyle/>
        <a:p>
          <a:endParaRPr lang="it-IT"/>
        </a:p>
      </dgm:t>
    </dgm:pt>
    <dgm:pt modelId="{65BFA3C9-80A1-4478-9CB5-7BB9E2C583BC}" type="pres">
      <dgm:prSet presAssocID="{79AE6E06-AF6E-4C02-A6DB-AE5B7D86CF43}" presName="hierRoot4" presStyleCnt="0"/>
      <dgm:spPr/>
    </dgm:pt>
    <dgm:pt modelId="{412D3A08-A73B-4E70-A727-68CF0C66AE8E}" type="pres">
      <dgm:prSet presAssocID="{79AE6E06-AF6E-4C02-A6DB-AE5B7D86CF43}" presName="composite4" presStyleCnt="0"/>
      <dgm:spPr/>
    </dgm:pt>
    <dgm:pt modelId="{0B5BA533-3574-4A96-915E-D21D290BC989}" type="pres">
      <dgm:prSet presAssocID="{79AE6E06-AF6E-4C02-A6DB-AE5B7D86CF43}" presName="background4" presStyleLbl="node4" presStyleIdx="6" presStyleCnt="13"/>
      <dgm:spPr>
        <a:solidFill>
          <a:srgbClr val="FF0000"/>
        </a:solidFill>
      </dgm:spPr>
    </dgm:pt>
    <dgm:pt modelId="{C83BF15C-4D16-4DF7-8F05-71450E766281}" type="pres">
      <dgm:prSet presAssocID="{79AE6E06-AF6E-4C02-A6DB-AE5B7D86CF43}" presName="text4" presStyleLbl="fgAcc4" presStyleIdx="6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139970D-0C26-4722-B984-B5666481DA05}" type="pres">
      <dgm:prSet presAssocID="{79AE6E06-AF6E-4C02-A6DB-AE5B7D86CF43}" presName="hierChild5" presStyleCnt="0"/>
      <dgm:spPr/>
    </dgm:pt>
    <dgm:pt modelId="{9B58852F-98CA-4026-987F-D62528E24F5C}" type="pres">
      <dgm:prSet presAssocID="{77CCD161-A299-4CF5-B1CE-C59BBCF3B6A9}" presName="Name23" presStyleLbl="parChTrans1D4" presStyleIdx="7" presStyleCnt="13"/>
      <dgm:spPr/>
      <dgm:t>
        <a:bodyPr/>
        <a:lstStyle/>
        <a:p>
          <a:endParaRPr lang="it-IT"/>
        </a:p>
      </dgm:t>
    </dgm:pt>
    <dgm:pt modelId="{A35874B2-01C5-4D1F-A95F-0D8968AA80C5}" type="pres">
      <dgm:prSet presAssocID="{FBEA4AA8-D1F8-4459-988C-EFD840FEF5F6}" presName="hierRoot4" presStyleCnt="0"/>
      <dgm:spPr/>
    </dgm:pt>
    <dgm:pt modelId="{BD43BDBC-67DB-4A70-AF7E-67B273052D54}" type="pres">
      <dgm:prSet presAssocID="{FBEA4AA8-D1F8-4459-988C-EFD840FEF5F6}" presName="composite4" presStyleCnt="0"/>
      <dgm:spPr/>
    </dgm:pt>
    <dgm:pt modelId="{BA4AC882-ED4B-4AF5-AA17-7E87BA6F535E}" type="pres">
      <dgm:prSet presAssocID="{FBEA4AA8-D1F8-4459-988C-EFD840FEF5F6}" presName="background4" presStyleLbl="node4" presStyleIdx="7" presStyleCnt="13"/>
      <dgm:spPr>
        <a:solidFill>
          <a:srgbClr val="FF0000"/>
        </a:solidFill>
      </dgm:spPr>
    </dgm:pt>
    <dgm:pt modelId="{FD27FE0B-C3C4-4E13-A030-3591DF00FA44}" type="pres">
      <dgm:prSet presAssocID="{FBEA4AA8-D1F8-4459-988C-EFD840FEF5F6}" presName="text4" presStyleLbl="fgAcc4" presStyleIdx="7" presStyleCnt="13" custScaleY="16646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69DB8E0-0E73-4687-BF61-CC0145663F3A}" type="pres">
      <dgm:prSet presAssocID="{FBEA4AA8-D1F8-4459-988C-EFD840FEF5F6}" presName="hierChild5" presStyleCnt="0"/>
      <dgm:spPr/>
    </dgm:pt>
    <dgm:pt modelId="{A56E312F-8F1C-48CC-887A-5ED5036BC39E}" type="pres">
      <dgm:prSet presAssocID="{2982EFC8-682A-41E2-9423-F2A9D46CCCCA}" presName="Name10" presStyleLbl="parChTrans1D2" presStyleIdx="1" presStyleCnt="2"/>
      <dgm:spPr/>
      <dgm:t>
        <a:bodyPr/>
        <a:lstStyle/>
        <a:p>
          <a:endParaRPr lang="it-IT"/>
        </a:p>
      </dgm:t>
    </dgm:pt>
    <dgm:pt modelId="{92E576C3-160F-4BFE-A91A-04EA3C3A2C68}" type="pres">
      <dgm:prSet presAssocID="{8E756ECC-D84C-4074-9399-AE090D56C4C4}" presName="hierRoot2" presStyleCnt="0"/>
      <dgm:spPr/>
    </dgm:pt>
    <dgm:pt modelId="{8C622E61-FAA4-4490-BB70-307883578D21}" type="pres">
      <dgm:prSet presAssocID="{8E756ECC-D84C-4074-9399-AE090D56C4C4}" presName="composite2" presStyleCnt="0"/>
      <dgm:spPr/>
    </dgm:pt>
    <dgm:pt modelId="{B6EF258D-403A-422C-8547-3884CE375B43}" type="pres">
      <dgm:prSet presAssocID="{8E756ECC-D84C-4074-9399-AE090D56C4C4}" presName="background2" presStyleLbl="node2" presStyleIdx="1" presStyleCnt="2"/>
      <dgm:spPr>
        <a:solidFill>
          <a:srgbClr val="FFC000"/>
        </a:solidFill>
      </dgm:spPr>
    </dgm:pt>
    <dgm:pt modelId="{3D3403BA-C4B5-4E04-B83C-5379DF941F66}" type="pres">
      <dgm:prSet presAssocID="{8E756ECC-D84C-4074-9399-AE090D56C4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64E6CB6-AC0A-4E20-AA1A-D3C5192C7758}" type="pres">
      <dgm:prSet presAssocID="{8E756ECC-D84C-4074-9399-AE090D56C4C4}" presName="hierChild3" presStyleCnt="0"/>
      <dgm:spPr/>
    </dgm:pt>
    <dgm:pt modelId="{92962EE9-11E0-4854-9FBC-29E43E2A544D}" type="pres">
      <dgm:prSet presAssocID="{80C51049-25D1-4FE3-83E0-6659890B83FC}" presName="Name17" presStyleLbl="parChTrans1D3" presStyleIdx="3" presStyleCnt="5"/>
      <dgm:spPr/>
      <dgm:t>
        <a:bodyPr/>
        <a:lstStyle/>
        <a:p>
          <a:endParaRPr lang="it-IT"/>
        </a:p>
      </dgm:t>
    </dgm:pt>
    <dgm:pt modelId="{212A13F1-9127-4E32-A212-19234BCAD008}" type="pres">
      <dgm:prSet presAssocID="{727C4AED-FF9F-44B8-ACA5-DFE2103FF80F}" presName="hierRoot3" presStyleCnt="0"/>
      <dgm:spPr/>
    </dgm:pt>
    <dgm:pt modelId="{65B7C543-2BBB-4BF6-8227-0D0E951870E4}" type="pres">
      <dgm:prSet presAssocID="{727C4AED-FF9F-44B8-ACA5-DFE2103FF80F}" presName="composite3" presStyleCnt="0"/>
      <dgm:spPr/>
    </dgm:pt>
    <dgm:pt modelId="{59A6867E-EAEE-481D-87A9-F845219D4796}" type="pres">
      <dgm:prSet presAssocID="{727C4AED-FF9F-44B8-ACA5-DFE2103FF80F}" presName="background3" presStyleLbl="node3" presStyleIdx="3" presStyleCnt="5"/>
      <dgm:spPr>
        <a:solidFill>
          <a:srgbClr val="00B050"/>
        </a:solidFill>
      </dgm:spPr>
    </dgm:pt>
    <dgm:pt modelId="{231B8941-DE0F-46C1-B835-E4A308CED964}" type="pres">
      <dgm:prSet presAssocID="{727C4AED-FF9F-44B8-ACA5-DFE2103FF80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927FBA-A7F1-46E3-9FF3-CC272D6164AE}" type="pres">
      <dgm:prSet presAssocID="{727C4AED-FF9F-44B8-ACA5-DFE2103FF80F}" presName="hierChild4" presStyleCnt="0"/>
      <dgm:spPr/>
    </dgm:pt>
    <dgm:pt modelId="{0608A285-3A38-43B0-9C61-E716B1568A57}" type="pres">
      <dgm:prSet presAssocID="{600B9033-B717-4D56-A608-9D1ED6901388}" presName="Name23" presStyleLbl="parChTrans1D4" presStyleIdx="8" presStyleCnt="13"/>
      <dgm:spPr/>
      <dgm:t>
        <a:bodyPr/>
        <a:lstStyle/>
        <a:p>
          <a:endParaRPr lang="it-IT"/>
        </a:p>
      </dgm:t>
    </dgm:pt>
    <dgm:pt modelId="{C206C7BB-B13B-4296-A7E5-FB3C335D495D}" type="pres">
      <dgm:prSet presAssocID="{9F38B0DC-846E-421D-95FC-EAB1126B6780}" presName="hierRoot4" presStyleCnt="0"/>
      <dgm:spPr/>
    </dgm:pt>
    <dgm:pt modelId="{D442F4A8-A0ED-4A51-9A5D-DF5935E95777}" type="pres">
      <dgm:prSet presAssocID="{9F38B0DC-846E-421D-95FC-EAB1126B6780}" presName="composite4" presStyleCnt="0"/>
      <dgm:spPr/>
    </dgm:pt>
    <dgm:pt modelId="{48C93805-0979-4EBD-90E2-204FD7421AEC}" type="pres">
      <dgm:prSet presAssocID="{9F38B0DC-846E-421D-95FC-EAB1126B6780}" presName="background4" presStyleLbl="node4" presStyleIdx="8" presStyleCnt="13"/>
      <dgm:spPr>
        <a:solidFill>
          <a:srgbClr val="00B050"/>
        </a:solidFill>
      </dgm:spPr>
    </dgm:pt>
    <dgm:pt modelId="{2B33D749-DE98-4711-831D-C2F335FE92AA}" type="pres">
      <dgm:prSet presAssocID="{9F38B0DC-846E-421D-95FC-EAB1126B6780}" presName="text4" presStyleLbl="fgAcc4" presStyleIdx="8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BF51ABE-BE19-4747-942E-64A8B6B64BF9}" type="pres">
      <dgm:prSet presAssocID="{9F38B0DC-846E-421D-95FC-EAB1126B6780}" presName="hierChild5" presStyleCnt="0"/>
      <dgm:spPr/>
    </dgm:pt>
    <dgm:pt modelId="{B3128790-F09F-4A2D-9901-CFDBCB4E43E0}" type="pres">
      <dgm:prSet presAssocID="{9184BBB4-91E3-417D-A858-6424B24CE480}" presName="Name23" presStyleLbl="parChTrans1D4" presStyleIdx="9" presStyleCnt="13"/>
      <dgm:spPr/>
      <dgm:t>
        <a:bodyPr/>
        <a:lstStyle/>
        <a:p>
          <a:endParaRPr lang="it-IT"/>
        </a:p>
      </dgm:t>
    </dgm:pt>
    <dgm:pt modelId="{4B07C62C-A8DF-429C-9982-2FFBD61C75AC}" type="pres">
      <dgm:prSet presAssocID="{C9F5E9A1-024A-4C16-BC7B-1B67BC03A940}" presName="hierRoot4" presStyleCnt="0"/>
      <dgm:spPr/>
    </dgm:pt>
    <dgm:pt modelId="{DF976688-2233-4BB4-A3B9-17470728F34B}" type="pres">
      <dgm:prSet presAssocID="{C9F5E9A1-024A-4C16-BC7B-1B67BC03A940}" presName="composite4" presStyleCnt="0"/>
      <dgm:spPr/>
    </dgm:pt>
    <dgm:pt modelId="{547FB5CC-81BE-4566-85BF-67C6E2262979}" type="pres">
      <dgm:prSet presAssocID="{C9F5E9A1-024A-4C16-BC7B-1B67BC03A940}" presName="background4" presStyleLbl="node4" presStyleIdx="9" presStyleCnt="13"/>
      <dgm:spPr>
        <a:solidFill>
          <a:srgbClr val="00B050"/>
        </a:solidFill>
      </dgm:spPr>
    </dgm:pt>
    <dgm:pt modelId="{97CDE68F-89A8-4538-AB8A-660C415B15B6}" type="pres">
      <dgm:prSet presAssocID="{C9F5E9A1-024A-4C16-BC7B-1B67BC03A940}" presName="text4" presStyleLbl="fgAcc4" presStyleIdx="9" presStyleCnt="13" custScaleY="16833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253E055-1EEC-4FC1-A4F9-CD0514B57627}" type="pres">
      <dgm:prSet presAssocID="{C9F5E9A1-024A-4C16-BC7B-1B67BC03A940}" presName="hierChild5" presStyleCnt="0"/>
      <dgm:spPr/>
    </dgm:pt>
    <dgm:pt modelId="{2531B854-C7F6-4619-B60C-F0E5196BCDA0}" type="pres">
      <dgm:prSet presAssocID="{D52EF916-51FF-4EB6-9FF3-227774728652}" presName="Name23" presStyleLbl="parChTrans1D4" presStyleIdx="10" presStyleCnt="13"/>
      <dgm:spPr/>
      <dgm:t>
        <a:bodyPr/>
        <a:lstStyle/>
        <a:p>
          <a:endParaRPr lang="it-IT"/>
        </a:p>
      </dgm:t>
    </dgm:pt>
    <dgm:pt modelId="{7C61B9EA-E58B-4A6F-9594-D7ADAF83D511}" type="pres">
      <dgm:prSet presAssocID="{96D44C1C-15AD-4E42-B67D-54B7F64F06EF}" presName="hierRoot4" presStyleCnt="0"/>
      <dgm:spPr/>
    </dgm:pt>
    <dgm:pt modelId="{8A9A3366-37C9-4E6C-BDED-72558057FDFE}" type="pres">
      <dgm:prSet presAssocID="{96D44C1C-15AD-4E42-B67D-54B7F64F06EF}" presName="composite4" presStyleCnt="0"/>
      <dgm:spPr/>
    </dgm:pt>
    <dgm:pt modelId="{5214E870-A2BE-47B0-91E9-B9727138BD02}" type="pres">
      <dgm:prSet presAssocID="{96D44C1C-15AD-4E42-B67D-54B7F64F06EF}" presName="background4" presStyleLbl="node4" presStyleIdx="10" presStyleCnt="13"/>
      <dgm:spPr>
        <a:solidFill>
          <a:srgbClr val="00B050"/>
        </a:solidFill>
      </dgm:spPr>
    </dgm:pt>
    <dgm:pt modelId="{A574F81C-AADB-44F4-ABAA-774574A57B26}" type="pres">
      <dgm:prSet presAssocID="{96D44C1C-15AD-4E42-B67D-54B7F64F06EF}" presName="text4" presStyleLbl="fgAcc4" presStyleIdx="10" presStyleCnt="13" custScaleX="135917" custLinFactNeighborX="60817" custLinFactNeighborY="68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4BD3ED-E793-4965-A480-3266AFF1FC7F}" type="pres">
      <dgm:prSet presAssocID="{96D44C1C-15AD-4E42-B67D-54B7F64F06EF}" presName="hierChild5" presStyleCnt="0"/>
      <dgm:spPr/>
    </dgm:pt>
    <dgm:pt modelId="{90FA2C1F-F5A1-4276-A36B-82D068B33307}" type="pres">
      <dgm:prSet presAssocID="{4E516BF9-FAAD-43B9-823F-5EE8BB7FD779}" presName="Name17" presStyleLbl="parChTrans1D3" presStyleIdx="4" presStyleCnt="5"/>
      <dgm:spPr/>
      <dgm:t>
        <a:bodyPr/>
        <a:lstStyle/>
        <a:p>
          <a:endParaRPr lang="it-IT"/>
        </a:p>
      </dgm:t>
    </dgm:pt>
    <dgm:pt modelId="{BF9F9504-9952-4C95-9BDE-E837B432BB38}" type="pres">
      <dgm:prSet presAssocID="{C0D0D656-18F4-42C7-8E99-94925849B990}" presName="hierRoot3" presStyleCnt="0"/>
      <dgm:spPr/>
    </dgm:pt>
    <dgm:pt modelId="{5B1B677A-9E05-4A31-96BC-57BA6C8B5101}" type="pres">
      <dgm:prSet presAssocID="{C0D0D656-18F4-42C7-8E99-94925849B990}" presName="composite3" presStyleCnt="0"/>
      <dgm:spPr/>
    </dgm:pt>
    <dgm:pt modelId="{AED52583-CB7B-40CF-A7FD-98C91D09A7BA}" type="pres">
      <dgm:prSet presAssocID="{C0D0D656-18F4-42C7-8E99-94925849B990}" presName="background3" presStyleLbl="node3" presStyleIdx="4" presStyleCnt="5"/>
      <dgm:spPr>
        <a:solidFill>
          <a:srgbClr val="00B050"/>
        </a:solidFill>
      </dgm:spPr>
    </dgm:pt>
    <dgm:pt modelId="{65105ED0-7320-45CF-ADA5-178C5296B051}" type="pres">
      <dgm:prSet presAssocID="{C0D0D656-18F4-42C7-8E99-94925849B99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37146D5-1785-4DB3-B861-47BB7F8A8FCC}" type="pres">
      <dgm:prSet presAssocID="{C0D0D656-18F4-42C7-8E99-94925849B990}" presName="hierChild4" presStyleCnt="0"/>
      <dgm:spPr/>
    </dgm:pt>
    <dgm:pt modelId="{9AB0F12D-3E34-4319-BC69-5A50E86A20BF}" type="pres">
      <dgm:prSet presAssocID="{DFD5BB8D-6B5B-4CE7-A183-94D5B41A149E}" presName="Name23" presStyleLbl="parChTrans1D4" presStyleIdx="11" presStyleCnt="13"/>
      <dgm:spPr/>
      <dgm:t>
        <a:bodyPr/>
        <a:lstStyle/>
        <a:p>
          <a:endParaRPr lang="it-IT"/>
        </a:p>
      </dgm:t>
    </dgm:pt>
    <dgm:pt modelId="{A274580F-60EC-45CE-B46C-B8EF2F06CA3E}" type="pres">
      <dgm:prSet presAssocID="{02E31140-C15B-4F7D-84BE-72FA1A48324A}" presName="hierRoot4" presStyleCnt="0"/>
      <dgm:spPr/>
    </dgm:pt>
    <dgm:pt modelId="{DBD0F3C7-7B00-43C2-8784-469D67C59A39}" type="pres">
      <dgm:prSet presAssocID="{02E31140-C15B-4F7D-84BE-72FA1A48324A}" presName="composite4" presStyleCnt="0"/>
      <dgm:spPr/>
    </dgm:pt>
    <dgm:pt modelId="{B2D65EF1-4F2D-485C-9FE9-FBB80D2DAEA2}" type="pres">
      <dgm:prSet presAssocID="{02E31140-C15B-4F7D-84BE-72FA1A48324A}" presName="background4" presStyleLbl="node4" presStyleIdx="11" presStyleCnt="13"/>
      <dgm:spPr>
        <a:solidFill>
          <a:srgbClr val="00B050"/>
        </a:solidFill>
      </dgm:spPr>
    </dgm:pt>
    <dgm:pt modelId="{058A7E42-9A96-45C6-8014-2DF5AA00C8CC}" type="pres">
      <dgm:prSet presAssocID="{02E31140-C15B-4F7D-84BE-72FA1A48324A}" presName="text4" presStyleLbl="fgAcc4" presStyleIdx="11" presStyleCnt="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0F3525B-2730-447D-8B42-C532D6B3E953}" type="pres">
      <dgm:prSet presAssocID="{02E31140-C15B-4F7D-84BE-72FA1A48324A}" presName="hierChild5" presStyleCnt="0"/>
      <dgm:spPr/>
    </dgm:pt>
    <dgm:pt modelId="{0B3A6A58-765F-4418-B830-8773DE7FF72F}" type="pres">
      <dgm:prSet presAssocID="{3EEEA857-5144-4FF4-8EE6-6C58FF099175}" presName="Name23" presStyleLbl="parChTrans1D4" presStyleIdx="12" presStyleCnt="13"/>
      <dgm:spPr/>
      <dgm:t>
        <a:bodyPr/>
        <a:lstStyle/>
        <a:p>
          <a:endParaRPr lang="it-IT"/>
        </a:p>
      </dgm:t>
    </dgm:pt>
    <dgm:pt modelId="{6AC234AA-3205-4985-A475-602B04F7B32E}" type="pres">
      <dgm:prSet presAssocID="{BC4F05FE-AE49-471A-86BC-5B3BDF672C4C}" presName="hierRoot4" presStyleCnt="0"/>
      <dgm:spPr/>
    </dgm:pt>
    <dgm:pt modelId="{DFDF9B9A-6B41-4781-A79F-6004815490D0}" type="pres">
      <dgm:prSet presAssocID="{BC4F05FE-AE49-471A-86BC-5B3BDF672C4C}" presName="composite4" presStyleCnt="0"/>
      <dgm:spPr/>
    </dgm:pt>
    <dgm:pt modelId="{2302A808-DFB9-485F-8FEF-5535BBCE5A01}" type="pres">
      <dgm:prSet presAssocID="{BC4F05FE-AE49-471A-86BC-5B3BDF672C4C}" presName="background4" presStyleLbl="node4" presStyleIdx="12" presStyleCnt="13"/>
      <dgm:spPr>
        <a:solidFill>
          <a:srgbClr val="00B050"/>
        </a:solidFill>
      </dgm:spPr>
    </dgm:pt>
    <dgm:pt modelId="{E9768C5C-E9A1-4332-AD01-972CDD050EAE}" type="pres">
      <dgm:prSet presAssocID="{BC4F05FE-AE49-471A-86BC-5B3BDF672C4C}" presName="text4" presStyleLbl="fgAcc4" presStyleIdx="12" presStyleCnt="13" custScaleY="16833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E35792-B7D0-4DD9-B6D4-E7F4BA9DEFE5}" type="pres">
      <dgm:prSet presAssocID="{BC4F05FE-AE49-471A-86BC-5B3BDF672C4C}" presName="hierChild5" presStyleCnt="0"/>
      <dgm:spPr/>
    </dgm:pt>
  </dgm:ptLst>
  <dgm:cxnLst>
    <dgm:cxn modelId="{FAE22F40-6E73-49D3-9106-C7FF35C89991}" type="presOf" srcId="{BC4F05FE-AE49-471A-86BC-5B3BDF672C4C}" destId="{E9768C5C-E9A1-4332-AD01-972CDD050EAE}" srcOrd="0" destOrd="0" presId="urn:microsoft.com/office/officeart/2005/8/layout/hierarchy1"/>
    <dgm:cxn modelId="{97815D42-352A-424A-93A6-42D6AB4ACDDD}" type="presOf" srcId="{26B0D3CB-2BF6-4251-B02F-74FC9A1CB140}" destId="{2AF132E7-579F-4DA0-BB1D-DC8CBA9FFA68}" srcOrd="0" destOrd="0" presId="urn:microsoft.com/office/officeart/2005/8/layout/hierarchy1"/>
    <dgm:cxn modelId="{05CDDACE-23CD-4A14-A8EA-5ABE1BFD125C}" type="presOf" srcId="{CF1627C8-114C-4D9F-8B74-6FD8F3466FB4}" destId="{4789421E-6FBB-47B6-AA75-4CBD87F02FD4}" srcOrd="0" destOrd="0" presId="urn:microsoft.com/office/officeart/2005/8/layout/hierarchy1"/>
    <dgm:cxn modelId="{413C1885-B7AF-47A3-9671-EFD8E11F41BE}" type="presOf" srcId="{D66C242F-B28E-4078-82E7-16640BB257C9}" destId="{5A5DFF78-8A1F-4F4A-B21B-305A80798CE0}" srcOrd="0" destOrd="0" presId="urn:microsoft.com/office/officeart/2005/8/layout/hierarchy1"/>
    <dgm:cxn modelId="{223F590E-FC07-4B6C-BCF4-1874C2CCCD51}" srcId="{02E31140-C15B-4F7D-84BE-72FA1A48324A}" destId="{BC4F05FE-AE49-471A-86BC-5B3BDF672C4C}" srcOrd="0" destOrd="0" parTransId="{3EEEA857-5144-4FF4-8EE6-6C58FF099175}" sibTransId="{6E8A22B2-18BA-4900-BBD6-5175FDBCF41B}"/>
    <dgm:cxn modelId="{F5D0B60D-A2B7-4EA4-986B-60E77F4270E1}" type="presOf" srcId="{217BD911-B810-42D0-ABD8-5B7B37169EAF}" destId="{1DA5C969-5058-4881-A624-7093CBAADEEE}" srcOrd="0" destOrd="0" presId="urn:microsoft.com/office/officeart/2005/8/layout/hierarchy1"/>
    <dgm:cxn modelId="{B2714B09-B908-4B71-B0B7-C951582E8957}" type="presOf" srcId="{D52EF916-51FF-4EB6-9FF3-227774728652}" destId="{2531B854-C7F6-4619-B60C-F0E5196BCDA0}" srcOrd="0" destOrd="0" presId="urn:microsoft.com/office/officeart/2005/8/layout/hierarchy1"/>
    <dgm:cxn modelId="{BC592A89-9CBB-4936-A1C8-28DA6511BC59}" type="presOf" srcId="{D0220477-9643-44A8-9CC8-93149FDA5C06}" destId="{0662431C-C32A-459A-9B6F-847B928A5B26}" srcOrd="0" destOrd="0" presId="urn:microsoft.com/office/officeart/2005/8/layout/hierarchy1"/>
    <dgm:cxn modelId="{F05266E2-E4AF-4E39-997E-EA81C47FBF95}" type="presOf" srcId="{727C4AED-FF9F-44B8-ACA5-DFE2103FF80F}" destId="{231B8941-DE0F-46C1-B835-E4A308CED964}" srcOrd="0" destOrd="0" presId="urn:microsoft.com/office/officeart/2005/8/layout/hierarchy1"/>
    <dgm:cxn modelId="{D633BE4D-2C8A-443B-B3AC-DA68490033D8}" type="presOf" srcId="{3A6FC340-7B02-49CD-87A0-62DF72081E89}" destId="{F19B037E-C12A-4F2E-A777-1C26E82B988C}" srcOrd="0" destOrd="0" presId="urn:microsoft.com/office/officeart/2005/8/layout/hierarchy1"/>
    <dgm:cxn modelId="{0E870F87-3D4C-4C2E-9ACD-64E7B0DC7BAD}" type="presOf" srcId="{96D44C1C-15AD-4E42-B67D-54B7F64F06EF}" destId="{A574F81C-AADB-44F4-ABAA-774574A57B26}" srcOrd="0" destOrd="0" presId="urn:microsoft.com/office/officeart/2005/8/layout/hierarchy1"/>
    <dgm:cxn modelId="{E0DCC742-15C2-4EDD-97A7-54F76CD50A4D}" type="presOf" srcId="{0B48B0F2-F216-4FC3-900C-586FDA3482DA}" destId="{D20E11C0-BC4B-4F7F-B893-AB417727517A}" srcOrd="0" destOrd="0" presId="urn:microsoft.com/office/officeart/2005/8/layout/hierarchy1"/>
    <dgm:cxn modelId="{2DB5006F-D00B-4FEB-857D-0E56E2275CF7}" srcId="{0B48B0F2-F216-4FC3-900C-586FDA3482DA}" destId="{3A6FC340-7B02-49CD-87A0-62DF72081E89}" srcOrd="0" destOrd="0" parTransId="{4C109FE0-1840-415C-8DF6-52302EC4E40D}" sibTransId="{EEF27D86-CC80-47CA-A181-5AAFD5FBB662}"/>
    <dgm:cxn modelId="{837FF401-5361-4221-BD69-A1CC4009FEE8}" srcId="{D66C242F-B28E-4078-82E7-16640BB257C9}" destId="{79AE6E06-AF6E-4C02-A6DB-AE5B7D86CF43}" srcOrd="0" destOrd="0" parTransId="{AC630EE3-71F0-4CA2-B7B1-EAF1B3D0C77A}" sibTransId="{C8F2C432-EF8F-4F6B-8B09-127F34479F6E}"/>
    <dgm:cxn modelId="{E04C5721-040B-44D6-89FD-7EC62D84BADE}" srcId="{1C4F60B4-CA76-4CA9-AA95-BEB50B069ED5}" destId="{CF1627C8-114C-4D9F-8B74-6FD8F3466FB4}" srcOrd="0" destOrd="0" parTransId="{6702DEBB-5EE6-44E1-8B44-B2D6B36DA956}" sibTransId="{0C8D3887-9D90-4007-9BDA-DEA835A9FA13}"/>
    <dgm:cxn modelId="{119F6A81-3442-41F4-854D-CB6FFF342F9A}" type="presOf" srcId="{AD2884A9-E718-4E39-8355-4C01F85AC9D3}" destId="{F2E4100B-915A-489E-B27A-1DD478056606}" srcOrd="0" destOrd="0" presId="urn:microsoft.com/office/officeart/2005/8/layout/hierarchy1"/>
    <dgm:cxn modelId="{44B15267-A0CA-42CB-A468-4EA49A9F19AB}" type="presOf" srcId="{02E31140-C15B-4F7D-84BE-72FA1A48324A}" destId="{058A7E42-9A96-45C6-8014-2DF5AA00C8CC}" srcOrd="0" destOrd="0" presId="urn:microsoft.com/office/officeart/2005/8/layout/hierarchy1"/>
    <dgm:cxn modelId="{97F0DBC5-BEBE-45EB-B6A5-D94A06108374}" type="presOf" srcId="{C83C7A92-3A46-4C12-B54B-8A689EA0CD91}" destId="{E9A36381-2C3E-45E0-8CA7-C89750E917F8}" srcOrd="0" destOrd="0" presId="urn:microsoft.com/office/officeart/2005/8/layout/hierarchy1"/>
    <dgm:cxn modelId="{BA71F24C-23B6-4AC5-ADE0-70EE52924BD7}" type="presOf" srcId="{DFD5BB8D-6B5B-4CE7-A183-94D5B41A149E}" destId="{9AB0F12D-3E34-4319-BC69-5A50E86A20BF}" srcOrd="0" destOrd="0" presId="urn:microsoft.com/office/officeart/2005/8/layout/hierarchy1"/>
    <dgm:cxn modelId="{F281C46D-B5DE-4D81-8F02-7757126E897A}" srcId="{3A6FC340-7B02-49CD-87A0-62DF72081E89}" destId="{DE8643EE-40C1-4E77-8A05-0003EE244002}" srcOrd="0" destOrd="0" parTransId="{2713DE21-7249-4622-BB85-5AD26B96AFB6}" sibTransId="{F3FB8611-B98D-4D9D-8271-1928CC1C76ED}"/>
    <dgm:cxn modelId="{E9543AEB-A4B4-40A3-A0AB-8253FE8C08F2}" type="presOf" srcId="{AC630EE3-71F0-4CA2-B7B1-EAF1B3D0C77A}" destId="{B97275E7-CE6F-4B2D-9E39-1870CC717004}" srcOrd="0" destOrd="0" presId="urn:microsoft.com/office/officeart/2005/8/layout/hierarchy1"/>
    <dgm:cxn modelId="{E86102E3-6B93-4EFE-86E6-858339103277}" type="presOf" srcId="{80C51049-25D1-4FE3-83E0-6659890B83FC}" destId="{92962EE9-11E0-4854-9FBC-29E43E2A544D}" srcOrd="0" destOrd="0" presId="urn:microsoft.com/office/officeart/2005/8/layout/hierarchy1"/>
    <dgm:cxn modelId="{8D59521D-0F16-4447-8AAD-729A0FA6922E}" srcId="{CF1627C8-114C-4D9F-8B74-6FD8F3466FB4}" destId="{9CD8B9FC-7DA8-4BA7-A920-5FA54617D18B}" srcOrd="1" destOrd="0" parTransId="{217BD911-B810-42D0-ABD8-5B7B37169EAF}" sibTransId="{5C109445-9E1D-4AB3-8CEB-D4C1242D36B2}"/>
    <dgm:cxn modelId="{1111BCD9-0E5F-42FA-A233-562E0472EE80}" type="presOf" srcId="{FBEA4AA8-D1F8-4459-988C-EFD840FEF5F6}" destId="{FD27FE0B-C3C4-4E13-A030-3591DF00FA44}" srcOrd="0" destOrd="0" presId="urn:microsoft.com/office/officeart/2005/8/layout/hierarchy1"/>
    <dgm:cxn modelId="{08FD519D-BD10-444C-AC14-F8475CABA71C}" type="presOf" srcId="{8E756ECC-D84C-4074-9399-AE090D56C4C4}" destId="{3D3403BA-C4B5-4E04-B83C-5379DF941F66}" srcOrd="0" destOrd="0" presId="urn:microsoft.com/office/officeart/2005/8/layout/hierarchy1"/>
    <dgm:cxn modelId="{ED0FAD63-5BAE-4FB5-84F9-2C59E0FDA273}" srcId="{9CD8B9FC-7DA8-4BA7-A920-5FA54617D18B}" destId="{0B48B0F2-F216-4FC3-900C-586FDA3482DA}" srcOrd="0" destOrd="0" parTransId="{C83C7A92-3A46-4C12-B54B-8A689EA0CD91}" sibTransId="{A4F96942-9981-4BC1-9DBD-8C8E6999C2FB}"/>
    <dgm:cxn modelId="{185ABF02-BDDB-4274-87D5-004295DC964D}" srcId="{8E756ECC-D84C-4074-9399-AE090D56C4C4}" destId="{727C4AED-FF9F-44B8-ACA5-DFE2103FF80F}" srcOrd="0" destOrd="0" parTransId="{80C51049-25D1-4FE3-83E0-6659890B83FC}" sibTransId="{96CF11C4-9D3E-4852-85AC-C25445CF4008}"/>
    <dgm:cxn modelId="{EAB3BF5E-E0D0-4D37-BEA3-D11D11D09C5F}" srcId="{AD2884A9-E718-4E39-8355-4C01F85AC9D3}" destId="{AF56B0A0-D824-4699-B7D2-07F66C4A7193}" srcOrd="0" destOrd="0" parTransId="{E16D4F07-BBC3-424E-97B7-9397C32F0973}" sibTransId="{EE91ED82-C309-406F-A79E-E9D95107C759}"/>
    <dgm:cxn modelId="{8C11B392-5CE3-4BB9-A059-E8B4D2EC321E}" srcId="{CF1627C8-114C-4D9F-8B74-6FD8F3466FB4}" destId="{D66C242F-B28E-4078-82E7-16640BB257C9}" srcOrd="2" destOrd="0" parTransId="{56F6F146-30E8-4994-8FA9-A3B448734A08}" sibTransId="{3760EF92-071A-4D60-810C-788F33FD289B}"/>
    <dgm:cxn modelId="{2A022BDC-BAB1-4362-B5D1-62581F34C640}" type="presOf" srcId="{9CD8B9FC-7DA8-4BA7-A920-5FA54617D18B}" destId="{A481B76D-8129-42EA-B6A5-F27BA1210BE0}" srcOrd="0" destOrd="0" presId="urn:microsoft.com/office/officeart/2005/8/layout/hierarchy1"/>
    <dgm:cxn modelId="{01EC931D-DDD0-43A9-A936-52D716F696B0}" type="presOf" srcId="{3C0DF58E-CA68-4C2A-AED1-C35B94A77190}" destId="{401685AD-6AA4-46F4-8FDA-BC3AE701332B}" srcOrd="0" destOrd="0" presId="urn:microsoft.com/office/officeart/2005/8/layout/hierarchy1"/>
    <dgm:cxn modelId="{90B9C503-3377-4CB2-9137-8B3D2BE7A436}" srcId="{79AE6E06-AF6E-4C02-A6DB-AE5B7D86CF43}" destId="{FBEA4AA8-D1F8-4459-988C-EFD840FEF5F6}" srcOrd="0" destOrd="0" parTransId="{77CCD161-A299-4CF5-B1CE-C59BBCF3B6A9}" sibTransId="{C9E615F0-E3E9-43F9-A6A3-BD38F75528C5}"/>
    <dgm:cxn modelId="{688DDAC8-4EE1-455D-99EA-24E16AEF4C31}" type="presOf" srcId="{E16D4F07-BBC3-424E-97B7-9397C32F0973}" destId="{917A7A7C-06EE-4A28-820A-47AF23826799}" srcOrd="0" destOrd="0" presId="urn:microsoft.com/office/officeart/2005/8/layout/hierarchy1"/>
    <dgm:cxn modelId="{6C2F3BC4-23C8-45E2-A869-12A40B0E5C4C}" type="presOf" srcId="{6702DEBB-5EE6-44E1-8B44-B2D6B36DA956}" destId="{01920B8B-088B-40B0-8E32-08153D5C7F49}" srcOrd="0" destOrd="0" presId="urn:microsoft.com/office/officeart/2005/8/layout/hierarchy1"/>
    <dgm:cxn modelId="{22BA97A9-8ADA-49CF-B2A5-8D76F0D51242}" type="presOf" srcId="{2982EFC8-682A-41E2-9423-F2A9D46CCCCA}" destId="{A56E312F-8F1C-48CC-887A-5ED5036BC39E}" srcOrd="0" destOrd="0" presId="urn:microsoft.com/office/officeart/2005/8/layout/hierarchy1"/>
    <dgm:cxn modelId="{CE9D62E0-2533-4B39-BBC4-63E03DC65BAF}" srcId="{40578508-8269-453B-9778-94168734E333}" destId="{AD2884A9-E718-4E39-8355-4C01F85AC9D3}" srcOrd="0" destOrd="0" parTransId="{70AE8B0D-E8C2-450C-A258-BAF8AD0231F6}" sibTransId="{29B90502-827C-4E7D-BDB2-D793F62FF231}"/>
    <dgm:cxn modelId="{77DA1BD2-7949-490A-BBC7-E665C1FE9648}" type="presOf" srcId="{3EEEA857-5144-4FF4-8EE6-6C58FF099175}" destId="{0B3A6A58-765F-4418-B830-8773DE7FF72F}" srcOrd="0" destOrd="0" presId="urn:microsoft.com/office/officeart/2005/8/layout/hierarchy1"/>
    <dgm:cxn modelId="{C027E50E-5F40-47A2-BF6D-9856555DD2BB}" type="presOf" srcId="{4D589299-78E3-446C-BD39-4C63CD760636}" destId="{987DC491-8504-45C6-B15C-97C7F538F859}" srcOrd="0" destOrd="0" presId="urn:microsoft.com/office/officeart/2005/8/layout/hierarchy1"/>
    <dgm:cxn modelId="{449ED376-2722-413C-9A4D-1A175251DED8}" type="presOf" srcId="{70AE8B0D-E8C2-450C-A258-BAF8AD0231F6}" destId="{1A909537-7F81-4A57-A7B0-4BD6D15084A6}" srcOrd="0" destOrd="0" presId="urn:microsoft.com/office/officeart/2005/8/layout/hierarchy1"/>
    <dgm:cxn modelId="{5028A4C9-08BA-462A-9DEA-4E9A2A2CD74B}" type="presOf" srcId="{2713DE21-7249-4622-BB85-5AD26B96AFB6}" destId="{DAA41E50-6228-4308-8FB5-D94EE9C582F8}" srcOrd="0" destOrd="0" presId="urn:microsoft.com/office/officeart/2005/8/layout/hierarchy1"/>
    <dgm:cxn modelId="{E6C64495-F0F9-45FC-BA9A-2028E85FC62F}" type="presOf" srcId="{AF56B0A0-D824-4699-B7D2-07F66C4A7193}" destId="{F8C3233C-CF34-4437-A06D-0D201C6CB736}" srcOrd="0" destOrd="0" presId="urn:microsoft.com/office/officeart/2005/8/layout/hierarchy1"/>
    <dgm:cxn modelId="{C438DBD5-F305-4FB9-A285-66CA870D7750}" srcId="{727C4AED-FF9F-44B8-ACA5-DFE2103FF80F}" destId="{9F38B0DC-846E-421D-95FC-EAB1126B6780}" srcOrd="0" destOrd="0" parTransId="{600B9033-B717-4D56-A608-9D1ED6901388}" sibTransId="{A21BFF83-FA50-4323-A8F2-472A87287DB2}"/>
    <dgm:cxn modelId="{A994D836-6269-4F2B-8D91-18BE1848156B}" type="presOf" srcId="{1C4F60B4-CA76-4CA9-AA95-BEB50B069ED5}" destId="{F92767D3-437D-4349-A503-CABFA0C1A439}" srcOrd="0" destOrd="0" presId="urn:microsoft.com/office/officeart/2005/8/layout/hierarchy1"/>
    <dgm:cxn modelId="{D643202C-CF99-4D22-BF6F-A246BB5A2B4D}" type="presOf" srcId="{40578508-8269-453B-9778-94168734E333}" destId="{71378AAC-699B-47B7-B40E-0BEA436E5AC6}" srcOrd="0" destOrd="0" presId="urn:microsoft.com/office/officeart/2005/8/layout/hierarchy1"/>
    <dgm:cxn modelId="{A57DE61D-C096-407B-8407-12D4AB2EC2CA}" type="presOf" srcId="{C0D0D656-18F4-42C7-8E99-94925849B990}" destId="{65105ED0-7320-45CF-ADA5-178C5296B051}" srcOrd="0" destOrd="0" presId="urn:microsoft.com/office/officeart/2005/8/layout/hierarchy1"/>
    <dgm:cxn modelId="{39FC39E2-15E4-4C18-B079-C0766A1B302E}" srcId="{AF56B0A0-D824-4699-B7D2-07F66C4A7193}" destId="{26B0D3CB-2BF6-4251-B02F-74FC9A1CB140}" srcOrd="0" destOrd="0" parTransId="{4D589299-78E3-446C-BD39-4C63CD760636}" sibTransId="{0A42EABC-939C-4EDE-BCE9-9840F6352D9C}"/>
    <dgm:cxn modelId="{66B7E3D9-0673-433C-976D-022B5C425BAC}" srcId="{C9F5E9A1-024A-4C16-BC7B-1B67BC03A940}" destId="{96D44C1C-15AD-4E42-B67D-54B7F64F06EF}" srcOrd="0" destOrd="0" parTransId="{D52EF916-51FF-4EB6-9FF3-227774728652}" sibTransId="{F8D86A48-9155-4757-B9BD-51A41E8F5A96}"/>
    <dgm:cxn modelId="{F5D056D4-5FDF-410D-A12B-917E8E3A2D52}" type="presOf" srcId="{77CCD161-A299-4CF5-B1CE-C59BBCF3B6A9}" destId="{9B58852F-98CA-4026-987F-D62528E24F5C}" srcOrd="0" destOrd="0" presId="urn:microsoft.com/office/officeart/2005/8/layout/hierarchy1"/>
    <dgm:cxn modelId="{2C70BB68-060D-496D-8F99-4D77DA422A3B}" type="presOf" srcId="{DE8643EE-40C1-4E77-8A05-0003EE244002}" destId="{B2F231E2-1F54-4E19-B269-ADCFAC70778D}" srcOrd="0" destOrd="0" presId="urn:microsoft.com/office/officeart/2005/8/layout/hierarchy1"/>
    <dgm:cxn modelId="{50180138-6119-412E-94C4-9498E52B50EF}" type="presOf" srcId="{9F38B0DC-846E-421D-95FC-EAB1126B6780}" destId="{2B33D749-DE98-4711-831D-C2F335FE92AA}" srcOrd="0" destOrd="0" presId="urn:microsoft.com/office/officeart/2005/8/layout/hierarchy1"/>
    <dgm:cxn modelId="{09280710-9B11-4663-A664-D9FBB78C6FE9}" type="presOf" srcId="{56F6F146-30E8-4994-8FA9-A3B448734A08}" destId="{DCD79101-5238-41DE-A80B-9E0459AB0F38}" srcOrd="0" destOrd="0" presId="urn:microsoft.com/office/officeart/2005/8/layout/hierarchy1"/>
    <dgm:cxn modelId="{3DEDC87F-C52E-4090-B90A-EAAEAF53F1F2}" type="presOf" srcId="{9184BBB4-91E3-417D-A858-6424B24CE480}" destId="{B3128790-F09F-4A2D-9901-CFDBCB4E43E0}" srcOrd="0" destOrd="0" presId="urn:microsoft.com/office/officeart/2005/8/layout/hierarchy1"/>
    <dgm:cxn modelId="{1C267BB3-6946-4C56-B09E-E2CC48AEDE43}" type="presOf" srcId="{4E516BF9-FAAD-43B9-823F-5EE8BB7FD779}" destId="{90FA2C1F-F5A1-4276-A36B-82D068B33307}" srcOrd="0" destOrd="0" presId="urn:microsoft.com/office/officeart/2005/8/layout/hierarchy1"/>
    <dgm:cxn modelId="{445B1A3F-79EF-4700-A4D8-FD2396C7A1D5}" srcId="{3C0DF58E-CA68-4C2A-AED1-C35B94A77190}" destId="{1C4F60B4-CA76-4CA9-AA95-BEB50B069ED5}" srcOrd="0" destOrd="0" parTransId="{BB1D412A-8A89-491C-8F43-5668FD0412DD}" sibTransId="{6EF5DC4B-82BB-455A-A3AC-918B0B4AE0BD}"/>
    <dgm:cxn modelId="{B624E9C0-6A51-454D-9878-75FFD54ABE74}" type="presOf" srcId="{4C109FE0-1840-415C-8DF6-52302EC4E40D}" destId="{8EEDCADA-D9E6-4B78-80AD-4F6448016001}" srcOrd="0" destOrd="0" presId="urn:microsoft.com/office/officeart/2005/8/layout/hierarchy1"/>
    <dgm:cxn modelId="{4387BF23-48E8-4C8B-A0F3-ECFF6FE2ABFC}" type="presOf" srcId="{600B9033-B717-4D56-A608-9D1ED6901388}" destId="{0608A285-3A38-43B0-9C61-E716B1568A57}" srcOrd="0" destOrd="0" presId="urn:microsoft.com/office/officeart/2005/8/layout/hierarchy1"/>
    <dgm:cxn modelId="{2A62D7F8-E634-4FCC-9098-41B4DB78FFAE}" type="presOf" srcId="{79AE6E06-AF6E-4C02-A6DB-AE5B7D86CF43}" destId="{C83BF15C-4D16-4DF7-8F05-71450E766281}" srcOrd="0" destOrd="0" presId="urn:microsoft.com/office/officeart/2005/8/layout/hierarchy1"/>
    <dgm:cxn modelId="{18E83FDA-41EB-42B0-BA0A-B303663ED350}" type="presOf" srcId="{C9F5E9A1-024A-4C16-BC7B-1B67BC03A940}" destId="{97CDE68F-89A8-4538-AB8A-660C415B15B6}" srcOrd="0" destOrd="0" presId="urn:microsoft.com/office/officeart/2005/8/layout/hierarchy1"/>
    <dgm:cxn modelId="{2352C95B-C994-4950-A0A9-3774E6F593D9}" srcId="{CF1627C8-114C-4D9F-8B74-6FD8F3466FB4}" destId="{40578508-8269-453B-9778-94168734E333}" srcOrd="0" destOrd="0" parTransId="{D0220477-9643-44A8-9CC8-93149FDA5C06}" sibTransId="{A577651E-C31E-470A-9B91-C68716E565E4}"/>
    <dgm:cxn modelId="{29ABBA15-C168-4055-82BE-27B6B8886EC9}" srcId="{1C4F60B4-CA76-4CA9-AA95-BEB50B069ED5}" destId="{8E756ECC-D84C-4074-9399-AE090D56C4C4}" srcOrd="1" destOrd="0" parTransId="{2982EFC8-682A-41E2-9423-F2A9D46CCCCA}" sibTransId="{837BAEE9-B381-429B-9A02-5C2BF7232B73}"/>
    <dgm:cxn modelId="{D27C224C-7C47-4265-B2EB-2669FBFE9DF8}" srcId="{8E756ECC-D84C-4074-9399-AE090D56C4C4}" destId="{C0D0D656-18F4-42C7-8E99-94925849B990}" srcOrd="1" destOrd="0" parTransId="{4E516BF9-FAAD-43B9-823F-5EE8BB7FD779}" sibTransId="{5F4D0F5A-415B-45DE-BC14-71D1C82F0E26}"/>
    <dgm:cxn modelId="{8DCB5122-E29A-4705-BFF7-6779D5CBCD68}" srcId="{C0D0D656-18F4-42C7-8E99-94925849B990}" destId="{02E31140-C15B-4F7D-84BE-72FA1A48324A}" srcOrd="0" destOrd="0" parTransId="{DFD5BB8D-6B5B-4CE7-A183-94D5B41A149E}" sibTransId="{1985EEBA-D8BB-4492-96DD-B99D51E1F623}"/>
    <dgm:cxn modelId="{8D6353A7-3767-4A96-BACD-E469C2070BC3}" srcId="{9F38B0DC-846E-421D-95FC-EAB1126B6780}" destId="{C9F5E9A1-024A-4C16-BC7B-1B67BC03A940}" srcOrd="0" destOrd="0" parTransId="{9184BBB4-91E3-417D-A858-6424B24CE480}" sibTransId="{1A5E891B-FDEB-4CE6-AA36-2A4F4883ACC9}"/>
    <dgm:cxn modelId="{5D95F894-45A5-4FF9-A5BC-CEB871E881DF}" type="presParOf" srcId="{401685AD-6AA4-46F4-8FDA-BC3AE701332B}" destId="{154F6D19-4DDD-47FC-BCCD-11D1D9212FE5}" srcOrd="0" destOrd="0" presId="urn:microsoft.com/office/officeart/2005/8/layout/hierarchy1"/>
    <dgm:cxn modelId="{3DC49458-039F-48FF-BE47-9FD980B79D41}" type="presParOf" srcId="{154F6D19-4DDD-47FC-BCCD-11D1D9212FE5}" destId="{815806B3-75B7-4D59-ABAF-559F92E0AFD3}" srcOrd="0" destOrd="0" presId="urn:microsoft.com/office/officeart/2005/8/layout/hierarchy1"/>
    <dgm:cxn modelId="{9526A297-BF22-4651-8AC0-8A2591887244}" type="presParOf" srcId="{815806B3-75B7-4D59-ABAF-559F92E0AFD3}" destId="{864C9155-6A1E-44AF-83B4-CA5348E32EDE}" srcOrd="0" destOrd="0" presId="urn:microsoft.com/office/officeart/2005/8/layout/hierarchy1"/>
    <dgm:cxn modelId="{0E239896-5E31-4293-B282-64C67F016181}" type="presParOf" srcId="{815806B3-75B7-4D59-ABAF-559F92E0AFD3}" destId="{F92767D3-437D-4349-A503-CABFA0C1A439}" srcOrd="1" destOrd="0" presId="urn:microsoft.com/office/officeart/2005/8/layout/hierarchy1"/>
    <dgm:cxn modelId="{54CB3F8D-11B5-4AB0-8766-D17031510F42}" type="presParOf" srcId="{154F6D19-4DDD-47FC-BCCD-11D1D9212FE5}" destId="{9F6F7E05-D94B-4ABF-BB4C-DB3B603BACE2}" srcOrd="1" destOrd="0" presId="urn:microsoft.com/office/officeart/2005/8/layout/hierarchy1"/>
    <dgm:cxn modelId="{2FF43658-3761-4AEA-9B23-13A20C3A6C20}" type="presParOf" srcId="{9F6F7E05-D94B-4ABF-BB4C-DB3B603BACE2}" destId="{01920B8B-088B-40B0-8E32-08153D5C7F49}" srcOrd="0" destOrd="0" presId="urn:microsoft.com/office/officeart/2005/8/layout/hierarchy1"/>
    <dgm:cxn modelId="{2B334152-9FF1-4F29-A0C5-7C2217905AA5}" type="presParOf" srcId="{9F6F7E05-D94B-4ABF-BB4C-DB3B603BACE2}" destId="{62E2F0E2-FFA5-4515-BF7A-55E1676167FC}" srcOrd="1" destOrd="0" presId="urn:microsoft.com/office/officeart/2005/8/layout/hierarchy1"/>
    <dgm:cxn modelId="{AB1725B5-9FEB-4D1D-BDC1-C5A124D6B4FD}" type="presParOf" srcId="{62E2F0E2-FFA5-4515-BF7A-55E1676167FC}" destId="{AE223D93-B449-48B1-9A39-36751E4486DF}" srcOrd="0" destOrd="0" presId="urn:microsoft.com/office/officeart/2005/8/layout/hierarchy1"/>
    <dgm:cxn modelId="{2BB7B0CC-537D-4223-B417-510199EA1475}" type="presParOf" srcId="{AE223D93-B449-48B1-9A39-36751E4486DF}" destId="{0590A0BB-615A-4C3C-A096-46BC71F85C93}" srcOrd="0" destOrd="0" presId="urn:microsoft.com/office/officeart/2005/8/layout/hierarchy1"/>
    <dgm:cxn modelId="{F0192918-D5A0-4396-934B-FD7B0815B466}" type="presParOf" srcId="{AE223D93-B449-48B1-9A39-36751E4486DF}" destId="{4789421E-6FBB-47B6-AA75-4CBD87F02FD4}" srcOrd="1" destOrd="0" presId="urn:microsoft.com/office/officeart/2005/8/layout/hierarchy1"/>
    <dgm:cxn modelId="{6E81DD22-E1AD-4A1F-9772-AF56D025D484}" type="presParOf" srcId="{62E2F0E2-FFA5-4515-BF7A-55E1676167FC}" destId="{BA6A47C0-DDB8-47A0-A1E0-AC9340A41ECE}" srcOrd="1" destOrd="0" presId="urn:microsoft.com/office/officeart/2005/8/layout/hierarchy1"/>
    <dgm:cxn modelId="{CFA018A5-6DD8-4C94-8857-37F2BF19B967}" type="presParOf" srcId="{BA6A47C0-DDB8-47A0-A1E0-AC9340A41ECE}" destId="{0662431C-C32A-459A-9B6F-847B928A5B26}" srcOrd="0" destOrd="0" presId="urn:microsoft.com/office/officeart/2005/8/layout/hierarchy1"/>
    <dgm:cxn modelId="{212C4ECF-6604-44E9-BA27-5C5BEEA98394}" type="presParOf" srcId="{BA6A47C0-DDB8-47A0-A1E0-AC9340A41ECE}" destId="{19DDB66E-F723-42D7-BC77-AC28BDE688F0}" srcOrd="1" destOrd="0" presId="urn:microsoft.com/office/officeart/2005/8/layout/hierarchy1"/>
    <dgm:cxn modelId="{C155966E-FE1F-452B-ACCA-5C782D96C4C5}" type="presParOf" srcId="{19DDB66E-F723-42D7-BC77-AC28BDE688F0}" destId="{6ECCB9B9-2844-4028-9E71-61F435368018}" srcOrd="0" destOrd="0" presId="urn:microsoft.com/office/officeart/2005/8/layout/hierarchy1"/>
    <dgm:cxn modelId="{9D50E2CD-1B29-4960-9A11-2166AED81030}" type="presParOf" srcId="{6ECCB9B9-2844-4028-9E71-61F435368018}" destId="{92DE7AAA-573B-417A-A5C6-6878972FFB4C}" srcOrd="0" destOrd="0" presId="urn:microsoft.com/office/officeart/2005/8/layout/hierarchy1"/>
    <dgm:cxn modelId="{8D69BD7A-E88A-4723-8D2B-7A89FC2BD4B7}" type="presParOf" srcId="{6ECCB9B9-2844-4028-9E71-61F435368018}" destId="{71378AAC-699B-47B7-B40E-0BEA436E5AC6}" srcOrd="1" destOrd="0" presId="urn:microsoft.com/office/officeart/2005/8/layout/hierarchy1"/>
    <dgm:cxn modelId="{D5CFFF28-521B-4492-B588-F530C3A8CBB5}" type="presParOf" srcId="{19DDB66E-F723-42D7-BC77-AC28BDE688F0}" destId="{2C44425D-1121-48D7-8808-13614D8A70BF}" srcOrd="1" destOrd="0" presId="urn:microsoft.com/office/officeart/2005/8/layout/hierarchy1"/>
    <dgm:cxn modelId="{A621627E-EFC4-4AA1-82D1-97EDC01252A3}" type="presParOf" srcId="{2C44425D-1121-48D7-8808-13614D8A70BF}" destId="{1A909537-7F81-4A57-A7B0-4BD6D15084A6}" srcOrd="0" destOrd="0" presId="urn:microsoft.com/office/officeart/2005/8/layout/hierarchy1"/>
    <dgm:cxn modelId="{5A987FCC-3A37-47AC-8E87-590027B7C588}" type="presParOf" srcId="{2C44425D-1121-48D7-8808-13614D8A70BF}" destId="{CE23E33A-5EE4-490B-9A78-175A5F4F3A73}" srcOrd="1" destOrd="0" presId="urn:microsoft.com/office/officeart/2005/8/layout/hierarchy1"/>
    <dgm:cxn modelId="{9BCE76DD-D68A-4AA3-B3E1-24C0C345D806}" type="presParOf" srcId="{CE23E33A-5EE4-490B-9A78-175A5F4F3A73}" destId="{9E38F921-E728-454B-999A-7F90FB6F17A2}" srcOrd="0" destOrd="0" presId="urn:microsoft.com/office/officeart/2005/8/layout/hierarchy1"/>
    <dgm:cxn modelId="{1105F1F2-AB3C-4DB1-B909-B0A3E8757A9C}" type="presParOf" srcId="{9E38F921-E728-454B-999A-7F90FB6F17A2}" destId="{E48FE1BB-4C3B-46CC-ADE4-357C4FA72E35}" srcOrd="0" destOrd="0" presId="urn:microsoft.com/office/officeart/2005/8/layout/hierarchy1"/>
    <dgm:cxn modelId="{95CD43D5-033E-4E39-A547-DCDD5179C60F}" type="presParOf" srcId="{9E38F921-E728-454B-999A-7F90FB6F17A2}" destId="{F2E4100B-915A-489E-B27A-1DD478056606}" srcOrd="1" destOrd="0" presId="urn:microsoft.com/office/officeart/2005/8/layout/hierarchy1"/>
    <dgm:cxn modelId="{ADC62B1D-3267-46BF-BA51-AED5FFA98A76}" type="presParOf" srcId="{CE23E33A-5EE4-490B-9A78-175A5F4F3A73}" destId="{6649572B-7218-4EFF-88B0-0A82DDE6B04D}" srcOrd="1" destOrd="0" presId="urn:microsoft.com/office/officeart/2005/8/layout/hierarchy1"/>
    <dgm:cxn modelId="{49A0596D-0EEC-4D66-99AA-44382D1658D6}" type="presParOf" srcId="{6649572B-7218-4EFF-88B0-0A82DDE6B04D}" destId="{917A7A7C-06EE-4A28-820A-47AF23826799}" srcOrd="0" destOrd="0" presId="urn:microsoft.com/office/officeart/2005/8/layout/hierarchy1"/>
    <dgm:cxn modelId="{974479A4-0835-4C69-927E-A354138A8F50}" type="presParOf" srcId="{6649572B-7218-4EFF-88B0-0A82DDE6B04D}" destId="{BBDA7E08-58CD-46A0-9BBB-2F0017469F06}" srcOrd="1" destOrd="0" presId="urn:microsoft.com/office/officeart/2005/8/layout/hierarchy1"/>
    <dgm:cxn modelId="{97FDAB9D-209E-4B53-9093-9EA97623D177}" type="presParOf" srcId="{BBDA7E08-58CD-46A0-9BBB-2F0017469F06}" destId="{9AC6D248-6548-4EE5-A7A8-D977D3A69968}" srcOrd="0" destOrd="0" presId="urn:microsoft.com/office/officeart/2005/8/layout/hierarchy1"/>
    <dgm:cxn modelId="{7902AD9E-AF6F-4B0B-BAE3-CDC6923291FB}" type="presParOf" srcId="{9AC6D248-6548-4EE5-A7A8-D977D3A69968}" destId="{9F42AFF1-1764-44A8-A4D9-800777D0FFED}" srcOrd="0" destOrd="0" presId="urn:microsoft.com/office/officeart/2005/8/layout/hierarchy1"/>
    <dgm:cxn modelId="{B85013AA-7BED-45B8-BBC6-5425C0CDEE03}" type="presParOf" srcId="{9AC6D248-6548-4EE5-A7A8-D977D3A69968}" destId="{F8C3233C-CF34-4437-A06D-0D201C6CB736}" srcOrd="1" destOrd="0" presId="urn:microsoft.com/office/officeart/2005/8/layout/hierarchy1"/>
    <dgm:cxn modelId="{E7C9CD2E-D408-4A95-AAD2-B9DE7E7A638C}" type="presParOf" srcId="{BBDA7E08-58CD-46A0-9BBB-2F0017469F06}" destId="{64BFE81B-3DAB-4FE3-999C-E45D01019553}" srcOrd="1" destOrd="0" presId="urn:microsoft.com/office/officeart/2005/8/layout/hierarchy1"/>
    <dgm:cxn modelId="{D47F3B7B-D589-472C-AF61-92172EB86943}" type="presParOf" srcId="{64BFE81B-3DAB-4FE3-999C-E45D01019553}" destId="{987DC491-8504-45C6-B15C-97C7F538F859}" srcOrd="0" destOrd="0" presId="urn:microsoft.com/office/officeart/2005/8/layout/hierarchy1"/>
    <dgm:cxn modelId="{0D2E3880-7ECA-444B-A1FA-B5EC67F03BA3}" type="presParOf" srcId="{64BFE81B-3DAB-4FE3-999C-E45D01019553}" destId="{EE1467FE-AA4D-4200-9719-4AF6A3E8258D}" srcOrd="1" destOrd="0" presId="urn:microsoft.com/office/officeart/2005/8/layout/hierarchy1"/>
    <dgm:cxn modelId="{3ED8337A-42A5-422B-A49D-4DFF52D0331E}" type="presParOf" srcId="{EE1467FE-AA4D-4200-9719-4AF6A3E8258D}" destId="{E79FE12A-D27A-4FC7-BE4A-C41B8927BE88}" srcOrd="0" destOrd="0" presId="urn:microsoft.com/office/officeart/2005/8/layout/hierarchy1"/>
    <dgm:cxn modelId="{ECBBDEBB-8086-41EE-9407-5434453B5907}" type="presParOf" srcId="{E79FE12A-D27A-4FC7-BE4A-C41B8927BE88}" destId="{649C3F28-8A51-4D61-A722-9467517077A6}" srcOrd="0" destOrd="0" presId="urn:microsoft.com/office/officeart/2005/8/layout/hierarchy1"/>
    <dgm:cxn modelId="{BD797E09-DEE6-4760-AFDA-36837CA52611}" type="presParOf" srcId="{E79FE12A-D27A-4FC7-BE4A-C41B8927BE88}" destId="{2AF132E7-579F-4DA0-BB1D-DC8CBA9FFA68}" srcOrd="1" destOrd="0" presId="urn:microsoft.com/office/officeart/2005/8/layout/hierarchy1"/>
    <dgm:cxn modelId="{4E686160-C437-4B9B-8BF8-23C7EE9A7A9E}" type="presParOf" srcId="{EE1467FE-AA4D-4200-9719-4AF6A3E8258D}" destId="{3402EA43-CB9F-4952-AC10-12F905F78DCB}" srcOrd="1" destOrd="0" presId="urn:microsoft.com/office/officeart/2005/8/layout/hierarchy1"/>
    <dgm:cxn modelId="{D5DFF9B3-B3C0-43CA-AEA7-6B202A6D2437}" type="presParOf" srcId="{BA6A47C0-DDB8-47A0-A1E0-AC9340A41ECE}" destId="{1DA5C969-5058-4881-A624-7093CBAADEEE}" srcOrd="2" destOrd="0" presId="urn:microsoft.com/office/officeart/2005/8/layout/hierarchy1"/>
    <dgm:cxn modelId="{99BA9F72-A78A-4CBE-A9F7-A01523D7330D}" type="presParOf" srcId="{BA6A47C0-DDB8-47A0-A1E0-AC9340A41ECE}" destId="{6F0708DB-7BC3-48C7-BB51-3FD1C1903FB9}" srcOrd="3" destOrd="0" presId="urn:microsoft.com/office/officeart/2005/8/layout/hierarchy1"/>
    <dgm:cxn modelId="{EFEBBC96-0B8C-47E0-B7E5-42209D7B7D5A}" type="presParOf" srcId="{6F0708DB-7BC3-48C7-BB51-3FD1C1903FB9}" destId="{3F7D883C-4766-4D9C-8F46-1AC53CD26431}" srcOrd="0" destOrd="0" presId="urn:microsoft.com/office/officeart/2005/8/layout/hierarchy1"/>
    <dgm:cxn modelId="{200A3145-D55C-4A5F-9882-55CBB3F018A7}" type="presParOf" srcId="{3F7D883C-4766-4D9C-8F46-1AC53CD26431}" destId="{2F690B4D-E3F7-498B-B3FF-479ADC45EA4A}" srcOrd="0" destOrd="0" presId="urn:microsoft.com/office/officeart/2005/8/layout/hierarchy1"/>
    <dgm:cxn modelId="{202D4193-DBA6-4252-ACFD-238FA536F92E}" type="presParOf" srcId="{3F7D883C-4766-4D9C-8F46-1AC53CD26431}" destId="{A481B76D-8129-42EA-B6A5-F27BA1210BE0}" srcOrd="1" destOrd="0" presId="urn:microsoft.com/office/officeart/2005/8/layout/hierarchy1"/>
    <dgm:cxn modelId="{F1A000E9-F2CC-4A44-91A8-D7803387AD55}" type="presParOf" srcId="{6F0708DB-7BC3-48C7-BB51-3FD1C1903FB9}" destId="{61A93B84-0502-4F5E-BBF9-490299DDB3EF}" srcOrd="1" destOrd="0" presId="urn:microsoft.com/office/officeart/2005/8/layout/hierarchy1"/>
    <dgm:cxn modelId="{AD9931DC-B4E5-4E90-9585-45B9B5F49585}" type="presParOf" srcId="{61A93B84-0502-4F5E-BBF9-490299DDB3EF}" destId="{E9A36381-2C3E-45E0-8CA7-C89750E917F8}" srcOrd="0" destOrd="0" presId="urn:microsoft.com/office/officeart/2005/8/layout/hierarchy1"/>
    <dgm:cxn modelId="{3F6DCB07-F1F7-45D8-B3E4-D5271B46A95D}" type="presParOf" srcId="{61A93B84-0502-4F5E-BBF9-490299DDB3EF}" destId="{895C2B7A-6300-496B-8DA5-A3C34160C19E}" srcOrd="1" destOrd="0" presId="urn:microsoft.com/office/officeart/2005/8/layout/hierarchy1"/>
    <dgm:cxn modelId="{3EF3087D-185A-4E55-A789-117582CD0FBC}" type="presParOf" srcId="{895C2B7A-6300-496B-8DA5-A3C34160C19E}" destId="{B26CE1C7-5D60-49D2-9565-923C868686B7}" srcOrd="0" destOrd="0" presId="urn:microsoft.com/office/officeart/2005/8/layout/hierarchy1"/>
    <dgm:cxn modelId="{3003005F-54AA-4A6F-B8B2-50D12153632E}" type="presParOf" srcId="{B26CE1C7-5D60-49D2-9565-923C868686B7}" destId="{B9632765-4DFC-4298-BBA1-7E87C48480C4}" srcOrd="0" destOrd="0" presId="urn:microsoft.com/office/officeart/2005/8/layout/hierarchy1"/>
    <dgm:cxn modelId="{BCF6C7D7-62ED-4AF6-AB52-14F6BB13444D}" type="presParOf" srcId="{B26CE1C7-5D60-49D2-9565-923C868686B7}" destId="{D20E11C0-BC4B-4F7F-B893-AB417727517A}" srcOrd="1" destOrd="0" presId="urn:microsoft.com/office/officeart/2005/8/layout/hierarchy1"/>
    <dgm:cxn modelId="{7F78C624-5680-4288-815E-59C5EEA6AE15}" type="presParOf" srcId="{895C2B7A-6300-496B-8DA5-A3C34160C19E}" destId="{62F69878-E9F4-4BB6-8B23-12E37DA20796}" srcOrd="1" destOrd="0" presId="urn:microsoft.com/office/officeart/2005/8/layout/hierarchy1"/>
    <dgm:cxn modelId="{7726AD22-F098-417C-AC31-FF400B99271C}" type="presParOf" srcId="{62F69878-E9F4-4BB6-8B23-12E37DA20796}" destId="{8EEDCADA-D9E6-4B78-80AD-4F6448016001}" srcOrd="0" destOrd="0" presId="urn:microsoft.com/office/officeart/2005/8/layout/hierarchy1"/>
    <dgm:cxn modelId="{131E3F8B-D3C6-496E-A14B-B6167E26F8F6}" type="presParOf" srcId="{62F69878-E9F4-4BB6-8B23-12E37DA20796}" destId="{4E771B30-DF2C-468A-ADC1-ACDE55B012C5}" srcOrd="1" destOrd="0" presId="urn:microsoft.com/office/officeart/2005/8/layout/hierarchy1"/>
    <dgm:cxn modelId="{7773C163-7C95-4AD4-8F32-833453D843FB}" type="presParOf" srcId="{4E771B30-DF2C-468A-ADC1-ACDE55B012C5}" destId="{5E7456F2-FFEA-4848-A038-58B155FCEEF9}" srcOrd="0" destOrd="0" presId="urn:microsoft.com/office/officeart/2005/8/layout/hierarchy1"/>
    <dgm:cxn modelId="{288CCAF4-BE90-4D11-AA26-6F5CF753A073}" type="presParOf" srcId="{5E7456F2-FFEA-4848-A038-58B155FCEEF9}" destId="{B87DD183-A501-458A-BEFF-AFB18B69D51C}" srcOrd="0" destOrd="0" presId="urn:microsoft.com/office/officeart/2005/8/layout/hierarchy1"/>
    <dgm:cxn modelId="{4E95AF6F-CE08-4B4C-BB3C-631ADFA62524}" type="presParOf" srcId="{5E7456F2-FFEA-4848-A038-58B155FCEEF9}" destId="{F19B037E-C12A-4F2E-A777-1C26E82B988C}" srcOrd="1" destOrd="0" presId="urn:microsoft.com/office/officeart/2005/8/layout/hierarchy1"/>
    <dgm:cxn modelId="{28B5C3F3-34B9-4C3E-8A34-E05019A45599}" type="presParOf" srcId="{4E771B30-DF2C-468A-ADC1-ACDE55B012C5}" destId="{E5C1B1DF-ECE4-438F-9D85-B893C98FCDA0}" srcOrd="1" destOrd="0" presId="urn:microsoft.com/office/officeart/2005/8/layout/hierarchy1"/>
    <dgm:cxn modelId="{F754E4F1-1705-4F8F-B2FB-19E343474D9F}" type="presParOf" srcId="{E5C1B1DF-ECE4-438F-9D85-B893C98FCDA0}" destId="{DAA41E50-6228-4308-8FB5-D94EE9C582F8}" srcOrd="0" destOrd="0" presId="urn:microsoft.com/office/officeart/2005/8/layout/hierarchy1"/>
    <dgm:cxn modelId="{1D71D0B0-7076-43EC-A15E-21EB356DBA02}" type="presParOf" srcId="{E5C1B1DF-ECE4-438F-9D85-B893C98FCDA0}" destId="{C6208ADD-FB0C-4C06-B66C-C405E04E1F3E}" srcOrd="1" destOrd="0" presId="urn:microsoft.com/office/officeart/2005/8/layout/hierarchy1"/>
    <dgm:cxn modelId="{E5E30C59-5DCE-48F2-BA98-EC16933E30E1}" type="presParOf" srcId="{C6208ADD-FB0C-4C06-B66C-C405E04E1F3E}" destId="{71F8ED6C-2CF7-42E0-A663-25864AA6EB67}" srcOrd="0" destOrd="0" presId="urn:microsoft.com/office/officeart/2005/8/layout/hierarchy1"/>
    <dgm:cxn modelId="{AC08D5DB-B6E9-4957-B3FB-D283026A2A76}" type="presParOf" srcId="{71F8ED6C-2CF7-42E0-A663-25864AA6EB67}" destId="{786EEF5C-BC13-4743-9BAE-FE11D4DBCD0C}" srcOrd="0" destOrd="0" presId="urn:microsoft.com/office/officeart/2005/8/layout/hierarchy1"/>
    <dgm:cxn modelId="{550BD8D2-0650-49B8-A97C-D53D6F8FD86C}" type="presParOf" srcId="{71F8ED6C-2CF7-42E0-A663-25864AA6EB67}" destId="{B2F231E2-1F54-4E19-B269-ADCFAC70778D}" srcOrd="1" destOrd="0" presId="urn:microsoft.com/office/officeart/2005/8/layout/hierarchy1"/>
    <dgm:cxn modelId="{4272C650-A2D6-4871-9915-D2CE579390F1}" type="presParOf" srcId="{C6208ADD-FB0C-4C06-B66C-C405E04E1F3E}" destId="{E066CE7D-0F4C-477A-B331-0F3DC688F70D}" srcOrd="1" destOrd="0" presId="urn:microsoft.com/office/officeart/2005/8/layout/hierarchy1"/>
    <dgm:cxn modelId="{55EE34C6-2DF4-45EA-9C36-B9C3F412D080}" type="presParOf" srcId="{BA6A47C0-DDB8-47A0-A1E0-AC9340A41ECE}" destId="{DCD79101-5238-41DE-A80B-9E0459AB0F38}" srcOrd="4" destOrd="0" presId="urn:microsoft.com/office/officeart/2005/8/layout/hierarchy1"/>
    <dgm:cxn modelId="{FD65FFE0-2E2D-4B5D-BC2E-D6D118A90470}" type="presParOf" srcId="{BA6A47C0-DDB8-47A0-A1E0-AC9340A41ECE}" destId="{77E1B8FD-BE0E-466F-968B-D49F52F30013}" srcOrd="5" destOrd="0" presId="urn:microsoft.com/office/officeart/2005/8/layout/hierarchy1"/>
    <dgm:cxn modelId="{59C498C7-D62C-4EBF-B2EF-61F7D8A15F1A}" type="presParOf" srcId="{77E1B8FD-BE0E-466F-968B-D49F52F30013}" destId="{C50CF0C9-C903-42C3-94D3-B7382DE413B2}" srcOrd="0" destOrd="0" presId="urn:microsoft.com/office/officeart/2005/8/layout/hierarchy1"/>
    <dgm:cxn modelId="{B9498C9D-EA3F-422A-996A-C00D8D820532}" type="presParOf" srcId="{C50CF0C9-C903-42C3-94D3-B7382DE413B2}" destId="{5EBB8CC2-D569-468A-A5CB-D3FDDF59BFE4}" srcOrd="0" destOrd="0" presId="urn:microsoft.com/office/officeart/2005/8/layout/hierarchy1"/>
    <dgm:cxn modelId="{D1A29779-6CA7-4930-A28C-AA31B896603B}" type="presParOf" srcId="{C50CF0C9-C903-42C3-94D3-B7382DE413B2}" destId="{5A5DFF78-8A1F-4F4A-B21B-305A80798CE0}" srcOrd="1" destOrd="0" presId="urn:microsoft.com/office/officeart/2005/8/layout/hierarchy1"/>
    <dgm:cxn modelId="{AD477F81-E459-422D-B8C3-1C64CEA804D4}" type="presParOf" srcId="{77E1B8FD-BE0E-466F-968B-D49F52F30013}" destId="{4BAD07C2-02BF-4F95-A72C-FF1AF48484C9}" srcOrd="1" destOrd="0" presId="urn:microsoft.com/office/officeart/2005/8/layout/hierarchy1"/>
    <dgm:cxn modelId="{6FD33AFD-A4CE-4066-8B87-D0283430468A}" type="presParOf" srcId="{4BAD07C2-02BF-4F95-A72C-FF1AF48484C9}" destId="{B97275E7-CE6F-4B2D-9E39-1870CC717004}" srcOrd="0" destOrd="0" presId="urn:microsoft.com/office/officeart/2005/8/layout/hierarchy1"/>
    <dgm:cxn modelId="{5402423E-6933-4137-8678-498CC0102305}" type="presParOf" srcId="{4BAD07C2-02BF-4F95-A72C-FF1AF48484C9}" destId="{65BFA3C9-80A1-4478-9CB5-7BB9E2C583BC}" srcOrd="1" destOrd="0" presId="urn:microsoft.com/office/officeart/2005/8/layout/hierarchy1"/>
    <dgm:cxn modelId="{315FFD6D-DCE4-4B27-ACD3-3F1AB98CDEB5}" type="presParOf" srcId="{65BFA3C9-80A1-4478-9CB5-7BB9E2C583BC}" destId="{412D3A08-A73B-4E70-A727-68CF0C66AE8E}" srcOrd="0" destOrd="0" presId="urn:microsoft.com/office/officeart/2005/8/layout/hierarchy1"/>
    <dgm:cxn modelId="{38034B92-5E1A-489C-8388-B7EAF102C966}" type="presParOf" srcId="{412D3A08-A73B-4E70-A727-68CF0C66AE8E}" destId="{0B5BA533-3574-4A96-915E-D21D290BC989}" srcOrd="0" destOrd="0" presId="urn:microsoft.com/office/officeart/2005/8/layout/hierarchy1"/>
    <dgm:cxn modelId="{47DB781D-FDB7-4D1C-9D59-D42493E45585}" type="presParOf" srcId="{412D3A08-A73B-4E70-A727-68CF0C66AE8E}" destId="{C83BF15C-4D16-4DF7-8F05-71450E766281}" srcOrd="1" destOrd="0" presId="urn:microsoft.com/office/officeart/2005/8/layout/hierarchy1"/>
    <dgm:cxn modelId="{07714C87-F350-41C6-B0DC-2426CC39E1EA}" type="presParOf" srcId="{65BFA3C9-80A1-4478-9CB5-7BB9E2C583BC}" destId="{4139970D-0C26-4722-B984-B5666481DA05}" srcOrd="1" destOrd="0" presId="urn:microsoft.com/office/officeart/2005/8/layout/hierarchy1"/>
    <dgm:cxn modelId="{3AD16095-820D-437C-BD2F-4E76C3CA3627}" type="presParOf" srcId="{4139970D-0C26-4722-B984-B5666481DA05}" destId="{9B58852F-98CA-4026-987F-D62528E24F5C}" srcOrd="0" destOrd="0" presId="urn:microsoft.com/office/officeart/2005/8/layout/hierarchy1"/>
    <dgm:cxn modelId="{0428389D-860F-4F2A-9781-99BD7DC3B4B5}" type="presParOf" srcId="{4139970D-0C26-4722-B984-B5666481DA05}" destId="{A35874B2-01C5-4D1F-A95F-0D8968AA80C5}" srcOrd="1" destOrd="0" presId="urn:microsoft.com/office/officeart/2005/8/layout/hierarchy1"/>
    <dgm:cxn modelId="{E55CBF23-3070-47DA-AC8E-D1E955049A24}" type="presParOf" srcId="{A35874B2-01C5-4D1F-A95F-0D8968AA80C5}" destId="{BD43BDBC-67DB-4A70-AF7E-67B273052D54}" srcOrd="0" destOrd="0" presId="urn:microsoft.com/office/officeart/2005/8/layout/hierarchy1"/>
    <dgm:cxn modelId="{5D690167-3577-4C76-B813-8AEB60F2BC5C}" type="presParOf" srcId="{BD43BDBC-67DB-4A70-AF7E-67B273052D54}" destId="{BA4AC882-ED4B-4AF5-AA17-7E87BA6F535E}" srcOrd="0" destOrd="0" presId="urn:microsoft.com/office/officeart/2005/8/layout/hierarchy1"/>
    <dgm:cxn modelId="{FC225EFF-84FE-40B9-93A2-CE5763D98228}" type="presParOf" srcId="{BD43BDBC-67DB-4A70-AF7E-67B273052D54}" destId="{FD27FE0B-C3C4-4E13-A030-3591DF00FA44}" srcOrd="1" destOrd="0" presId="urn:microsoft.com/office/officeart/2005/8/layout/hierarchy1"/>
    <dgm:cxn modelId="{E71B2050-E4D4-4836-B086-22F8A12C0638}" type="presParOf" srcId="{A35874B2-01C5-4D1F-A95F-0D8968AA80C5}" destId="{269DB8E0-0E73-4687-BF61-CC0145663F3A}" srcOrd="1" destOrd="0" presId="urn:microsoft.com/office/officeart/2005/8/layout/hierarchy1"/>
    <dgm:cxn modelId="{D876090B-C0A9-4808-8B05-4C7833D89A3D}" type="presParOf" srcId="{9F6F7E05-D94B-4ABF-BB4C-DB3B603BACE2}" destId="{A56E312F-8F1C-48CC-887A-5ED5036BC39E}" srcOrd="2" destOrd="0" presId="urn:microsoft.com/office/officeart/2005/8/layout/hierarchy1"/>
    <dgm:cxn modelId="{DCD50083-1D57-491A-AD03-AF9C7E018D06}" type="presParOf" srcId="{9F6F7E05-D94B-4ABF-BB4C-DB3B603BACE2}" destId="{92E576C3-160F-4BFE-A91A-04EA3C3A2C68}" srcOrd="3" destOrd="0" presId="urn:microsoft.com/office/officeart/2005/8/layout/hierarchy1"/>
    <dgm:cxn modelId="{0D574EC4-9841-434E-9062-13D3FAAA6E5D}" type="presParOf" srcId="{92E576C3-160F-4BFE-A91A-04EA3C3A2C68}" destId="{8C622E61-FAA4-4490-BB70-307883578D21}" srcOrd="0" destOrd="0" presId="urn:microsoft.com/office/officeart/2005/8/layout/hierarchy1"/>
    <dgm:cxn modelId="{6C927AD5-C37E-4A4B-8686-C237708EB768}" type="presParOf" srcId="{8C622E61-FAA4-4490-BB70-307883578D21}" destId="{B6EF258D-403A-422C-8547-3884CE375B43}" srcOrd="0" destOrd="0" presId="urn:microsoft.com/office/officeart/2005/8/layout/hierarchy1"/>
    <dgm:cxn modelId="{1461258D-2FD0-4E79-8A0C-D0CE0B9B5F8C}" type="presParOf" srcId="{8C622E61-FAA4-4490-BB70-307883578D21}" destId="{3D3403BA-C4B5-4E04-B83C-5379DF941F66}" srcOrd="1" destOrd="0" presId="urn:microsoft.com/office/officeart/2005/8/layout/hierarchy1"/>
    <dgm:cxn modelId="{1F84CC0A-5645-4E70-92FB-181D4E5598BF}" type="presParOf" srcId="{92E576C3-160F-4BFE-A91A-04EA3C3A2C68}" destId="{264E6CB6-AC0A-4E20-AA1A-D3C5192C7758}" srcOrd="1" destOrd="0" presId="urn:microsoft.com/office/officeart/2005/8/layout/hierarchy1"/>
    <dgm:cxn modelId="{3F14A475-758E-462F-B8A2-B13D27176E17}" type="presParOf" srcId="{264E6CB6-AC0A-4E20-AA1A-D3C5192C7758}" destId="{92962EE9-11E0-4854-9FBC-29E43E2A544D}" srcOrd="0" destOrd="0" presId="urn:microsoft.com/office/officeart/2005/8/layout/hierarchy1"/>
    <dgm:cxn modelId="{DDEBFEBA-F251-4113-8195-927F30D7B23C}" type="presParOf" srcId="{264E6CB6-AC0A-4E20-AA1A-D3C5192C7758}" destId="{212A13F1-9127-4E32-A212-19234BCAD008}" srcOrd="1" destOrd="0" presId="urn:microsoft.com/office/officeart/2005/8/layout/hierarchy1"/>
    <dgm:cxn modelId="{2CDD35EA-4A19-47FA-B2EC-3174AB8D0A84}" type="presParOf" srcId="{212A13F1-9127-4E32-A212-19234BCAD008}" destId="{65B7C543-2BBB-4BF6-8227-0D0E951870E4}" srcOrd="0" destOrd="0" presId="urn:microsoft.com/office/officeart/2005/8/layout/hierarchy1"/>
    <dgm:cxn modelId="{5CABAEEA-B939-4F72-B5BB-90410ED46529}" type="presParOf" srcId="{65B7C543-2BBB-4BF6-8227-0D0E951870E4}" destId="{59A6867E-EAEE-481D-87A9-F845219D4796}" srcOrd="0" destOrd="0" presId="urn:microsoft.com/office/officeart/2005/8/layout/hierarchy1"/>
    <dgm:cxn modelId="{C826C370-0374-4B57-A482-923AFB028877}" type="presParOf" srcId="{65B7C543-2BBB-4BF6-8227-0D0E951870E4}" destId="{231B8941-DE0F-46C1-B835-E4A308CED964}" srcOrd="1" destOrd="0" presId="urn:microsoft.com/office/officeart/2005/8/layout/hierarchy1"/>
    <dgm:cxn modelId="{0F9221F4-AD85-4534-823A-28252374576C}" type="presParOf" srcId="{212A13F1-9127-4E32-A212-19234BCAD008}" destId="{D3927FBA-A7F1-46E3-9FF3-CC272D6164AE}" srcOrd="1" destOrd="0" presId="urn:microsoft.com/office/officeart/2005/8/layout/hierarchy1"/>
    <dgm:cxn modelId="{08E4DF7E-5CAA-45A7-8800-F155CD9D3505}" type="presParOf" srcId="{D3927FBA-A7F1-46E3-9FF3-CC272D6164AE}" destId="{0608A285-3A38-43B0-9C61-E716B1568A57}" srcOrd="0" destOrd="0" presId="urn:microsoft.com/office/officeart/2005/8/layout/hierarchy1"/>
    <dgm:cxn modelId="{FA9F1FF1-956F-4739-890E-7DB03ACECC32}" type="presParOf" srcId="{D3927FBA-A7F1-46E3-9FF3-CC272D6164AE}" destId="{C206C7BB-B13B-4296-A7E5-FB3C335D495D}" srcOrd="1" destOrd="0" presId="urn:microsoft.com/office/officeart/2005/8/layout/hierarchy1"/>
    <dgm:cxn modelId="{6B2307BD-3DE9-4634-B7EA-990EA974E993}" type="presParOf" srcId="{C206C7BB-B13B-4296-A7E5-FB3C335D495D}" destId="{D442F4A8-A0ED-4A51-9A5D-DF5935E95777}" srcOrd="0" destOrd="0" presId="urn:microsoft.com/office/officeart/2005/8/layout/hierarchy1"/>
    <dgm:cxn modelId="{2364215A-8752-4E70-A649-EEF46E106D4F}" type="presParOf" srcId="{D442F4A8-A0ED-4A51-9A5D-DF5935E95777}" destId="{48C93805-0979-4EBD-90E2-204FD7421AEC}" srcOrd="0" destOrd="0" presId="urn:microsoft.com/office/officeart/2005/8/layout/hierarchy1"/>
    <dgm:cxn modelId="{552A70F2-5A0F-4B17-8F56-A8AF3BA65BB3}" type="presParOf" srcId="{D442F4A8-A0ED-4A51-9A5D-DF5935E95777}" destId="{2B33D749-DE98-4711-831D-C2F335FE92AA}" srcOrd="1" destOrd="0" presId="urn:microsoft.com/office/officeart/2005/8/layout/hierarchy1"/>
    <dgm:cxn modelId="{767151DB-8208-4BDC-80D9-7066384ABD45}" type="presParOf" srcId="{C206C7BB-B13B-4296-A7E5-FB3C335D495D}" destId="{1BF51ABE-BE19-4747-942E-64A8B6B64BF9}" srcOrd="1" destOrd="0" presId="urn:microsoft.com/office/officeart/2005/8/layout/hierarchy1"/>
    <dgm:cxn modelId="{565285B0-168C-4899-8DAB-B4F9852958DD}" type="presParOf" srcId="{1BF51ABE-BE19-4747-942E-64A8B6B64BF9}" destId="{B3128790-F09F-4A2D-9901-CFDBCB4E43E0}" srcOrd="0" destOrd="0" presId="urn:microsoft.com/office/officeart/2005/8/layout/hierarchy1"/>
    <dgm:cxn modelId="{EBE30E63-1429-4448-B576-A6083C588722}" type="presParOf" srcId="{1BF51ABE-BE19-4747-942E-64A8B6B64BF9}" destId="{4B07C62C-A8DF-429C-9982-2FFBD61C75AC}" srcOrd="1" destOrd="0" presId="urn:microsoft.com/office/officeart/2005/8/layout/hierarchy1"/>
    <dgm:cxn modelId="{5D609A15-9F96-45C3-869A-6895B89D492D}" type="presParOf" srcId="{4B07C62C-A8DF-429C-9982-2FFBD61C75AC}" destId="{DF976688-2233-4BB4-A3B9-17470728F34B}" srcOrd="0" destOrd="0" presId="urn:microsoft.com/office/officeart/2005/8/layout/hierarchy1"/>
    <dgm:cxn modelId="{36714A4D-31E6-49FB-95EA-6913C32B69CA}" type="presParOf" srcId="{DF976688-2233-4BB4-A3B9-17470728F34B}" destId="{547FB5CC-81BE-4566-85BF-67C6E2262979}" srcOrd="0" destOrd="0" presId="urn:microsoft.com/office/officeart/2005/8/layout/hierarchy1"/>
    <dgm:cxn modelId="{5A1B3D42-890C-4183-AA76-D98700E3D021}" type="presParOf" srcId="{DF976688-2233-4BB4-A3B9-17470728F34B}" destId="{97CDE68F-89A8-4538-AB8A-660C415B15B6}" srcOrd="1" destOrd="0" presId="urn:microsoft.com/office/officeart/2005/8/layout/hierarchy1"/>
    <dgm:cxn modelId="{404136AC-4663-45A9-91A4-DB535DF47C3F}" type="presParOf" srcId="{4B07C62C-A8DF-429C-9982-2FFBD61C75AC}" destId="{3253E055-1EEC-4FC1-A4F9-CD0514B57627}" srcOrd="1" destOrd="0" presId="urn:microsoft.com/office/officeart/2005/8/layout/hierarchy1"/>
    <dgm:cxn modelId="{5D7F851B-9E43-448B-9F64-0803AD9BDA0D}" type="presParOf" srcId="{3253E055-1EEC-4FC1-A4F9-CD0514B57627}" destId="{2531B854-C7F6-4619-B60C-F0E5196BCDA0}" srcOrd="0" destOrd="0" presId="urn:microsoft.com/office/officeart/2005/8/layout/hierarchy1"/>
    <dgm:cxn modelId="{24143E07-6F93-4302-A417-AED783121A89}" type="presParOf" srcId="{3253E055-1EEC-4FC1-A4F9-CD0514B57627}" destId="{7C61B9EA-E58B-4A6F-9594-D7ADAF83D511}" srcOrd="1" destOrd="0" presId="urn:microsoft.com/office/officeart/2005/8/layout/hierarchy1"/>
    <dgm:cxn modelId="{C4D704D6-C293-47B9-8342-39A63F525FAF}" type="presParOf" srcId="{7C61B9EA-E58B-4A6F-9594-D7ADAF83D511}" destId="{8A9A3366-37C9-4E6C-BDED-72558057FDFE}" srcOrd="0" destOrd="0" presId="urn:microsoft.com/office/officeart/2005/8/layout/hierarchy1"/>
    <dgm:cxn modelId="{5D18A848-B6FB-4E9F-B7AF-6E467ACCBBA4}" type="presParOf" srcId="{8A9A3366-37C9-4E6C-BDED-72558057FDFE}" destId="{5214E870-A2BE-47B0-91E9-B9727138BD02}" srcOrd="0" destOrd="0" presId="urn:microsoft.com/office/officeart/2005/8/layout/hierarchy1"/>
    <dgm:cxn modelId="{EAE64494-B7CA-464E-AFB6-DA35039EF68A}" type="presParOf" srcId="{8A9A3366-37C9-4E6C-BDED-72558057FDFE}" destId="{A574F81C-AADB-44F4-ABAA-774574A57B26}" srcOrd="1" destOrd="0" presId="urn:microsoft.com/office/officeart/2005/8/layout/hierarchy1"/>
    <dgm:cxn modelId="{905F24CF-5C11-4390-9C26-12F356783399}" type="presParOf" srcId="{7C61B9EA-E58B-4A6F-9594-D7ADAF83D511}" destId="{2D4BD3ED-E793-4965-A480-3266AFF1FC7F}" srcOrd="1" destOrd="0" presId="urn:microsoft.com/office/officeart/2005/8/layout/hierarchy1"/>
    <dgm:cxn modelId="{4543F369-A6CE-4423-B228-194B1B6C910D}" type="presParOf" srcId="{264E6CB6-AC0A-4E20-AA1A-D3C5192C7758}" destId="{90FA2C1F-F5A1-4276-A36B-82D068B33307}" srcOrd="2" destOrd="0" presId="urn:microsoft.com/office/officeart/2005/8/layout/hierarchy1"/>
    <dgm:cxn modelId="{87762D85-F5CF-4987-999E-E5BCDBDD0145}" type="presParOf" srcId="{264E6CB6-AC0A-4E20-AA1A-D3C5192C7758}" destId="{BF9F9504-9952-4C95-9BDE-E837B432BB38}" srcOrd="3" destOrd="0" presId="urn:microsoft.com/office/officeart/2005/8/layout/hierarchy1"/>
    <dgm:cxn modelId="{A9952632-F2E1-4A23-8B0E-D2BE836D98DB}" type="presParOf" srcId="{BF9F9504-9952-4C95-9BDE-E837B432BB38}" destId="{5B1B677A-9E05-4A31-96BC-57BA6C8B5101}" srcOrd="0" destOrd="0" presId="urn:microsoft.com/office/officeart/2005/8/layout/hierarchy1"/>
    <dgm:cxn modelId="{0AD843A3-E660-43C2-8633-392BDE0B01D6}" type="presParOf" srcId="{5B1B677A-9E05-4A31-96BC-57BA6C8B5101}" destId="{AED52583-CB7B-40CF-A7FD-98C91D09A7BA}" srcOrd="0" destOrd="0" presId="urn:microsoft.com/office/officeart/2005/8/layout/hierarchy1"/>
    <dgm:cxn modelId="{13BC936A-2A51-4E51-8A2A-A78DCC48B356}" type="presParOf" srcId="{5B1B677A-9E05-4A31-96BC-57BA6C8B5101}" destId="{65105ED0-7320-45CF-ADA5-178C5296B051}" srcOrd="1" destOrd="0" presId="urn:microsoft.com/office/officeart/2005/8/layout/hierarchy1"/>
    <dgm:cxn modelId="{D9A4A2B3-9398-403F-BB55-C3C7A0E799B5}" type="presParOf" srcId="{BF9F9504-9952-4C95-9BDE-E837B432BB38}" destId="{937146D5-1785-4DB3-B861-47BB7F8A8FCC}" srcOrd="1" destOrd="0" presId="urn:microsoft.com/office/officeart/2005/8/layout/hierarchy1"/>
    <dgm:cxn modelId="{F4728A8B-D9B6-466F-BDA0-C862752A9AB1}" type="presParOf" srcId="{937146D5-1785-4DB3-B861-47BB7F8A8FCC}" destId="{9AB0F12D-3E34-4319-BC69-5A50E86A20BF}" srcOrd="0" destOrd="0" presId="urn:microsoft.com/office/officeart/2005/8/layout/hierarchy1"/>
    <dgm:cxn modelId="{BC8B2ECF-CD08-4BBE-B9D5-F0F523D3760A}" type="presParOf" srcId="{937146D5-1785-4DB3-B861-47BB7F8A8FCC}" destId="{A274580F-60EC-45CE-B46C-B8EF2F06CA3E}" srcOrd="1" destOrd="0" presId="urn:microsoft.com/office/officeart/2005/8/layout/hierarchy1"/>
    <dgm:cxn modelId="{7810B3D7-AE45-4073-B9EB-1CE93A3FD024}" type="presParOf" srcId="{A274580F-60EC-45CE-B46C-B8EF2F06CA3E}" destId="{DBD0F3C7-7B00-43C2-8784-469D67C59A39}" srcOrd="0" destOrd="0" presId="urn:microsoft.com/office/officeart/2005/8/layout/hierarchy1"/>
    <dgm:cxn modelId="{668D795F-8D51-41CC-8315-0DE0B4C2DB0B}" type="presParOf" srcId="{DBD0F3C7-7B00-43C2-8784-469D67C59A39}" destId="{B2D65EF1-4F2D-485C-9FE9-FBB80D2DAEA2}" srcOrd="0" destOrd="0" presId="urn:microsoft.com/office/officeart/2005/8/layout/hierarchy1"/>
    <dgm:cxn modelId="{76DD841E-1257-42A6-984E-5A566C167697}" type="presParOf" srcId="{DBD0F3C7-7B00-43C2-8784-469D67C59A39}" destId="{058A7E42-9A96-45C6-8014-2DF5AA00C8CC}" srcOrd="1" destOrd="0" presId="urn:microsoft.com/office/officeart/2005/8/layout/hierarchy1"/>
    <dgm:cxn modelId="{ED0E9FDF-8519-4B42-83D0-B4974C976A62}" type="presParOf" srcId="{A274580F-60EC-45CE-B46C-B8EF2F06CA3E}" destId="{C0F3525B-2730-447D-8B42-C532D6B3E953}" srcOrd="1" destOrd="0" presId="urn:microsoft.com/office/officeart/2005/8/layout/hierarchy1"/>
    <dgm:cxn modelId="{145B46BF-44F8-44D5-B8FD-118F81BB2560}" type="presParOf" srcId="{C0F3525B-2730-447D-8B42-C532D6B3E953}" destId="{0B3A6A58-765F-4418-B830-8773DE7FF72F}" srcOrd="0" destOrd="0" presId="urn:microsoft.com/office/officeart/2005/8/layout/hierarchy1"/>
    <dgm:cxn modelId="{56BFE2D4-C891-470E-BEBD-498C6623F091}" type="presParOf" srcId="{C0F3525B-2730-447D-8B42-C532D6B3E953}" destId="{6AC234AA-3205-4985-A475-602B04F7B32E}" srcOrd="1" destOrd="0" presId="urn:microsoft.com/office/officeart/2005/8/layout/hierarchy1"/>
    <dgm:cxn modelId="{6AB19360-6E6E-4C7B-9267-7C17D9A180EF}" type="presParOf" srcId="{6AC234AA-3205-4985-A475-602B04F7B32E}" destId="{DFDF9B9A-6B41-4781-A79F-6004815490D0}" srcOrd="0" destOrd="0" presId="urn:microsoft.com/office/officeart/2005/8/layout/hierarchy1"/>
    <dgm:cxn modelId="{8AC87E9B-FA12-4481-8CC0-48ED95CEBB05}" type="presParOf" srcId="{DFDF9B9A-6B41-4781-A79F-6004815490D0}" destId="{2302A808-DFB9-485F-8FEF-5535BBCE5A01}" srcOrd="0" destOrd="0" presId="urn:microsoft.com/office/officeart/2005/8/layout/hierarchy1"/>
    <dgm:cxn modelId="{669F699B-1547-4787-B9E5-D0B0C04147D1}" type="presParOf" srcId="{DFDF9B9A-6B41-4781-A79F-6004815490D0}" destId="{E9768C5C-E9A1-4332-AD01-972CDD050EAE}" srcOrd="1" destOrd="0" presId="urn:microsoft.com/office/officeart/2005/8/layout/hierarchy1"/>
    <dgm:cxn modelId="{69BF15D1-5BB8-4C0C-9D9F-8DAE54AA9085}" type="presParOf" srcId="{6AC234AA-3205-4985-A475-602B04F7B32E}" destId="{65E35792-B7D0-4DD9-B6D4-E7F4BA9DEF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00955-2A25-564F-8386-69C6CC14EBBC}" type="doc">
      <dgm:prSet loTypeId="urn:microsoft.com/office/officeart/2005/8/layout/arrow5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6C718EAF-6331-E040-88EB-D455EBB6DD09}">
      <dgm:prSet phldrT="[Testo]" custT="1"/>
      <dgm:spPr/>
      <dgm:t>
        <a:bodyPr vert="ver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latin typeface="Century Gothic"/>
            <a:cs typeface="Century Gothic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latin typeface="Century Gothic"/>
              <a:cs typeface="Century Gothic"/>
            </a:rPr>
            <a:t>Green Economy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dirty="0">
            <a:latin typeface="Century Gothic"/>
            <a:cs typeface="Century Gothic"/>
          </a:endParaRPr>
        </a:p>
      </dgm:t>
    </dgm:pt>
    <dgm:pt modelId="{CD99D68A-BD1D-2D48-A675-3001BED1E068}" type="parTrans" cxnId="{225F9E84-587A-4C4F-B56C-4AC979199C91}">
      <dgm:prSet/>
      <dgm:spPr/>
      <dgm:t>
        <a:bodyPr/>
        <a:lstStyle/>
        <a:p>
          <a:endParaRPr lang="it-IT"/>
        </a:p>
      </dgm:t>
    </dgm:pt>
    <dgm:pt modelId="{0CBF6B08-82D4-9846-A0CA-C26438C43E80}" type="sibTrans" cxnId="{225F9E84-587A-4C4F-B56C-4AC979199C91}">
      <dgm:prSet/>
      <dgm:spPr/>
      <dgm:t>
        <a:bodyPr/>
        <a:lstStyle/>
        <a:p>
          <a:endParaRPr lang="it-IT"/>
        </a:p>
      </dgm:t>
    </dgm:pt>
    <dgm:pt modelId="{FB8C7B7D-EC03-A542-B394-566907F57819}" type="pres">
      <dgm:prSet presAssocID="{42F00955-2A25-564F-8386-69C6CC14E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454B787-993D-D243-9E91-5E61457AE285}" type="pres">
      <dgm:prSet presAssocID="{6C718EAF-6331-E040-88EB-D455EBB6DD09}" presName="arrow" presStyleLbl="node1" presStyleIdx="0" presStyleCnt="1" custAng="16200000" custScaleX="52052" custScaleY="61703" custRadScaleRad="114912" custRadScaleInc="-6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A83AD3-5BEB-415C-AB84-AB2305981974}" type="presOf" srcId="{42F00955-2A25-564F-8386-69C6CC14EBBC}" destId="{FB8C7B7D-EC03-A542-B394-566907F57819}" srcOrd="0" destOrd="0" presId="urn:microsoft.com/office/officeart/2005/8/layout/arrow5"/>
    <dgm:cxn modelId="{225F9E84-587A-4C4F-B56C-4AC979199C91}" srcId="{42F00955-2A25-564F-8386-69C6CC14EBBC}" destId="{6C718EAF-6331-E040-88EB-D455EBB6DD09}" srcOrd="0" destOrd="0" parTransId="{CD99D68A-BD1D-2D48-A675-3001BED1E068}" sibTransId="{0CBF6B08-82D4-9846-A0CA-C26438C43E80}"/>
    <dgm:cxn modelId="{1D35AD4F-3481-4DA2-8C12-9AD58EEABAAE}" type="presOf" srcId="{6C718EAF-6331-E040-88EB-D455EBB6DD09}" destId="{1454B787-993D-D243-9E91-5E61457AE285}" srcOrd="0" destOrd="0" presId="urn:microsoft.com/office/officeart/2005/8/layout/arrow5"/>
    <dgm:cxn modelId="{1BB19A4C-A415-4CF6-A90D-1FE496676841}" type="presParOf" srcId="{FB8C7B7D-EC03-A542-B394-566907F57819}" destId="{1454B787-993D-D243-9E91-5E61457AE28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A6A58-765F-4418-B830-8773DE7FF72F}">
      <dsp:nvSpPr>
        <dsp:cNvPr id="0" name=""/>
        <dsp:cNvSpPr/>
      </dsp:nvSpPr>
      <dsp:spPr>
        <a:xfrm>
          <a:off x="6801534" y="3741194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0F12D-3E34-4319-BC69-5A50E86A20BF}">
      <dsp:nvSpPr>
        <dsp:cNvPr id="0" name=""/>
        <dsp:cNvSpPr/>
      </dsp:nvSpPr>
      <dsp:spPr>
        <a:xfrm>
          <a:off x="6801534" y="2726200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A2C1F-F5A1-4276-A36B-82D068B33307}">
      <dsp:nvSpPr>
        <dsp:cNvPr id="0" name=""/>
        <dsp:cNvSpPr/>
      </dsp:nvSpPr>
      <dsp:spPr>
        <a:xfrm>
          <a:off x="6177290" y="1711205"/>
          <a:ext cx="669963" cy="31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81"/>
              </a:lnTo>
              <a:lnTo>
                <a:pt x="669963" y="217281"/>
              </a:lnTo>
              <a:lnTo>
                <a:pt x="669963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1B854-C7F6-4619-B60C-F0E5196BCDA0}">
      <dsp:nvSpPr>
        <dsp:cNvPr id="0" name=""/>
        <dsp:cNvSpPr/>
      </dsp:nvSpPr>
      <dsp:spPr>
        <a:xfrm>
          <a:off x="5507327" y="5231926"/>
          <a:ext cx="666739" cy="318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38"/>
              </a:lnTo>
              <a:lnTo>
                <a:pt x="666739" y="217338"/>
              </a:lnTo>
              <a:lnTo>
                <a:pt x="666739" y="318899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28790-F09F-4A2D-9901-CFDBCB4E43E0}">
      <dsp:nvSpPr>
        <dsp:cNvPr id="0" name=""/>
        <dsp:cNvSpPr/>
      </dsp:nvSpPr>
      <dsp:spPr>
        <a:xfrm>
          <a:off x="5461607" y="3741194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8A285-3A38-43B0-9C61-E716B1568A57}">
      <dsp:nvSpPr>
        <dsp:cNvPr id="0" name=""/>
        <dsp:cNvSpPr/>
      </dsp:nvSpPr>
      <dsp:spPr>
        <a:xfrm>
          <a:off x="5461607" y="2726200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62EE9-11E0-4854-9FBC-29E43E2A544D}">
      <dsp:nvSpPr>
        <dsp:cNvPr id="0" name=""/>
        <dsp:cNvSpPr/>
      </dsp:nvSpPr>
      <dsp:spPr>
        <a:xfrm>
          <a:off x="5507327" y="1711205"/>
          <a:ext cx="669963" cy="318841"/>
        </a:xfrm>
        <a:custGeom>
          <a:avLst/>
          <a:gdLst/>
          <a:ahLst/>
          <a:cxnLst/>
          <a:rect l="0" t="0" r="0" b="0"/>
          <a:pathLst>
            <a:path>
              <a:moveTo>
                <a:pt x="669963" y="0"/>
              </a:moveTo>
              <a:lnTo>
                <a:pt x="669963" y="217281"/>
              </a:lnTo>
              <a:lnTo>
                <a:pt x="0" y="217281"/>
              </a:lnTo>
              <a:lnTo>
                <a:pt x="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E312F-8F1C-48CC-887A-5ED5036BC39E}">
      <dsp:nvSpPr>
        <dsp:cNvPr id="0" name=""/>
        <dsp:cNvSpPr/>
      </dsp:nvSpPr>
      <dsp:spPr>
        <a:xfrm>
          <a:off x="4502381" y="696210"/>
          <a:ext cx="1674908" cy="31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81"/>
              </a:lnTo>
              <a:lnTo>
                <a:pt x="1674908" y="217281"/>
              </a:lnTo>
              <a:lnTo>
                <a:pt x="1674908" y="318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852F-98CA-4026-987F-D62528E24F5C}">
      <dsp:nvSpPr>
        <dsp:cNvPr id="0" name=""/>
        <dsp:cNvSpPr/>
      </dsp:nvSpPr>
      <dsp:spPr>
        <a:xfrm>
          <a:off x="4121680" y="3741194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275E7-CE6F-4B2D-9E39-1870CC717004}">
      <dsp:nvSpPr>
        <dsp:cNvPr id="0" name=""/>
        <dsp:cNvSpPr/>
      </dsp:nvSpPr>
      <dsp:spPr>
        <a:xfrm>
          <a:off x="4121680" y="2726200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79101-5238-41DE-A80B-9E0459AB0F38}">
      <dsp:nvSpPr>
        <dsp:cNvPr id="0" name=""/>
        <dsp:cNvSpPr/>
      </dsp:nvSpPr>
      <dsp:spPr>
        <a:xfrm>
          <a:off x="2827473" y="1731205"/>
          <a:ext cx="1339927" cy="29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80"/>
              </a:lnTo>
              <a:lnTo>
                <a:pt x="1339927" y="197280"/>
              </a:lnTo>
              <a:lnTo>
                <a:pt x="1339927" y="29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41E50-6228-4308-8FB5-D94EE9C582F8}">
      <dsp:nvSpPr>
        <dsp:cNvPr id="0" name=""/>
        <dsp:cNvSpPr/>
      </dsp:nvSpPr>
      <dsp:spPr>
        <a:xfrm>
          <a:off x="2827473" y="5195545"/>
          <a:ext cx="681418" cy="32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01"/>
              </a:lnTo>
              <a:lnTo>
                <a:pt x="681418" y="218701"/>
              </a:lnTo>
              <a:lnTo>
                <a:pt x="681418" y="320261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DCADA-D9E6-4B78-80AD-4F6448016001}">
      <dsp:nvSpPr>
        <dsp:cNvPr id="0" name=""/>
        <dsp:cNvSpPr/>
      </dsp:nvSpPr>
      <dsp:spPr>
        <a:xfrm>
          <a:off x="2781753" y="3741194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36381-2C3E-45E0-8CA7-C89750E917F8}">
      <dsp:nvSpPr>
        <dsp:cNvPr id="0" name=""/>
        <dsp:cNvSpPr/>
      </dsp:nvSpPr>
      <dsp:spPr>
        <a:xfrm>
          <a:off x="2781753" y="2726200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5C969-5058-4881-A624-7093CBAADEEE}">
      <dsp:nvSpPr>
        <dsp:cNvPr id="0" name=""/>
        <dsp:cNvSpPr/>
      </dsp:nvSpPr>
      <dsp:spPr>
        <a:xfrm>
          <a:off x="2781753" y="1731205"/>
          <a:ext cx="91440" cy="29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DC491-8504-45C6-B15C-97C7F538F859}">
      <dsp:nvSpPr>
        <dsp:cNvPr id="0" name=""/>
        <dsp:cNvSpPr/>
      </dsp:nvSpPr>
      <dsp:spPr>
        <a:xfrm>
          <a:off x="1441826" y="5177508"/>
          <a:ext cx="91440" cy="316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245"/>
              </a:lnTo>
            </a:path>
          </a:pathLst>
        </a:custGeom>
        <a:noFill/>
        <a:ln w="19050" cap="flat" cmpd="sng" algn="ctr">
          <a:noFill/>
          <a:prstDash val="solid"/>
          <a:headEnd type="triangle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A7A7C-06EE-4A28-820A-47AF23826799}">
      <dsp:nvSpPr>
        <dsp:cNvPr id="0" name=""/>
        <dsp:cNvSpPr/>
      </dsp:nvSpPr>
      <dsp:spPr>
        <a:xfrm>
          <a:off x="1441826" y="3741194"/>
          <a:ext cx="91440" cy="321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4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09537-7F81-4A57-A7B0-4BD6D15084A6}">
      <dsp:nvSpPr>
        <dsp:cNvPr id="0" name=""/>
        <dsp:cNvSpPr/>
      </dsp:nvSpPr>
      <dsp:spPr>
        <a:xfrm>
          <a:off x="1441541" y="2726200"/>
          <a:ext cx="91440" cy="318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81"/>
              </a:lnTo>
              <a:lnTo>
                <a:pt x="46005" y="217281"/>
              </a:lnTo>
              <a:lnTo>
                <a:pt x="46005" y="31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431C-C32A-459A-9B6F-847B928A5B26}">
      <dsp:nvSpPr>
        <dsp:cNvPr id="0" name=""/>
        <dsp:cNvSpPr/>
      </dsp:nvSpPr>
      <dsp:spPr>
        <a:xfrm>
          <a:off x="1487261" y="1731205"/>
          <a:ext cx="1340212" cy="298841"/>
        </a:xfrm>
        <a:custGeom>
          <a:avLst/>
          <a:gdLst/>
          <a:ahLst/>
          <a:cxnLst/>
          <a:rect l="0" t="0" r="0" b="0"/>
          <a:pathLst>
            <a:path>
              <a:moveTo>
                <a:pt x="1340212" y="0"/>
              </a:moveTo>
              <a:lnTo>
                <a:pt x="1340212" y="197280"/>
              </a:lnTo>
              <a:lnTo>
                <a:pt x="0" y="197280"/>
              </a:lnTo>
              <a:lnTo>
                <a:pt x="0" y="2988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20B8B-088B-40B0-8E32-08153D5C7F49}">
      <dsp:nvSpPr>
        <dsp:cNvPr id="0" name=""/>
        <dsp:cNvSpPr/>
      </dsp:nvSpPr>
      <dsp:spPr>
        <a:xfrm>
          <a:off x="2827473" y="696210"/>
          <a:ext cx="1674908" cy="338842"/>
        </a:xfrm>
        <a:custGeom>
          <a:avLst/>
          <a:gdLst/>
          <a:ahLst/>
          <a:cxnLst/>
          <a:rect l="0" t="0" r="0" b="0"/>
          <a:pathLst>
            <a:path>
              <a:moveTo>
                <a:pt x="1674908" y="0"/>
              </a:moveTo>
              <a:lnTo>
                <a:pt x="1674908" y="237281"/>
              </a:lnTo>
              <a:lnTo>
                <a:pt x="0" y="237281"/>
              </a:lnTo>
              <a:lnTo>
                <a:pt x="0" y="3388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9155-6A1E-44AF-83B4-CA5348E32EDE}">
      <dsp:nvSpPr>
        <dsp:cNvPr id="0" name=""/>
        <dsp:cNvSpPr/>
      </dsp:nvSpPr>
      <dsp:spPr>
        <a:xfrm>
          <a:off x="3162249" y="57"/>
          <a:ext cx="2680265" cy="696153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767D3-437D-4349-A503-CABFA0C1A439}">
      <dsp:nvSpPr>
        <dsp:cNvPr id="0" name=""/>
        <dsp:cNvSpPr/>
      </dsp:nvSpPr>
      <dsp:spPr>
        <a:xfrm>
          <a:off x="3284060" y="115778"/>
          <a:ext cx="2680265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VALORE</a:t>
          </a:r>
          <a:r>
            <a:rPr lang="it-IT" sz="1200" b="1" kern="1200" dirty="0"/>
            <a:t> </a:t>
          </a:r>
          <a:r>
            <a:rPr lang="it-IT" sz="1400" b="1" kern="1200" dirty="0"/>
            <a:t>ECONOMICO</a:t>
          </a:r>
          <a:r>
            <a:rPr lang="it-IT" sz="1200" b="1" kern="1200" dirty="0"/>
            <a:t> </a:t>
          </a:r>
          <a:r>
            <a:rPr lang="it-IT" sz="1400" b="1" kern="1200" dirty="0"/>
            <a:t>TOTALE</a:t>
          </a:r>
          <a:endParaRPr lang="it-IT" sz="1200" b="1" kern="1200" dirty="0"/>
        </a:p>
      </dsp:txBody>
      <dsp:txXfrm>
        <a:off x="3304450" y="136168"/>
        <a:ext cx="2639485" cy="655373"/>
      </dsp:txXfrm>
    </dsp:sp>
    <dsp:sp modelId="{0590A0BB-615A-4C3C-A096-46BC71F85C93}">
      <dsp:nvSpPr>
        <dsp:cNvPr id="0" name=""/>
        <dsp:cNvSpPr/>
      </dsp:nvSpPr>
      <dsp:spPr>
        <a:xfrm>
          <a:off x="2279321" y="1035052"/>
          <a:ext cx="1096303" cy="696153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9421E-6FBB-47B6-AA75-4CBD87F02FD4}">
      <dsp:nvSpPr>
        <dsp:cNvPr id="0" name=""/>
        <dsp:cNvSpPr/>
      </dsp:nvSpPr>
      <dsp:spPr>
        <a:xfrm>
          <a:off x="2401132" y="1150773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Valore</a:t>
          </a:r>
          <a:r>
            <a:rPr lang="it-IT" sz="1000" b="1" kern="1200" dirty="0"/>
            <a:t> </a:t>
          </a:r>
          <a:r>
            <a:rPr lang="it-IT" sz="1100" b="1" kern="1200" dirty="0"/>
            <a:t>d’uso</a:t>
          </a:r>
          <a:endParaRPr lang="it-IT" sz="1000" b="1" kern="1200" dirty="0"/>
        </a:p>
      </dsp:txBody>
      <dsp:txXfrm>
        <a:off x="2421522" y="1171163"/>
        <a:ext cx="1055523" cy="655373"/>
      </dsp:txXfrm>
    </dsp:sp>
    <dsp:sp modelId="{92DE7AAA-573B-417A-A5C6-6878972FFB4C}">
      <dsp:nvSpPr>
        <dsp:cNvPr id="0" name=""/>
        <dsp:cNvSpPr/>
      </dsp:nvSpPr>
      <dsp:spPr>
        <a:xfrm>
          <a:off x="939109" y="2030047"/>
          <a:ext cx="1096303" cy="696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78AAC-699B-47B7-B40E-0BEA436E5AC6}">
      <dsp:nvSpPr>
        <dsp:cNvPr id="0" name=""/>
        <dsp:cNvSpPr/>
      </dsp:nvSpPr>
      <dsp:spPr>
        <a:xfrm>
          <a:off x="1060920" y="214576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Diretto</a:t>
          </a:r>
          <a:endParaRPr lang="it-IT" sz="500" kern="1200" dirty="0"/>
        </a:p>
      </dsp:txBody>
      <dsp:txXfrm>
        <a:off x="1081310" y="2166158"/>
        <a:ext cx="1055523" cy="655373"/>
      </dsp:txXfrm>
    </dsp:sp>
    <dsp:sp modelId="{E48FE1BB-4C3B-46CC-ADE4-357C4FA72E35}">
      <dsp:nvSpPr>
        <dsp:cNvPr id="0" name=""/>
        <dsp:cNvSpPr/>
      </dsp:nvSpPr>
      <dsp:spPr>
        <a:xfrm>
          <a:off x="939394" y="3045041"/>
          <a:ext cx="1096303" cy="696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4100B-915A-489E-B27A-1DD478056606}">
      <dsp:nvSpPr>
        <dsp:cNvPr id="0" name=""/>
        <dsp:cNvSpPr/>
      </dsp:nvSpPr>
      <dsp:spPr>
        <a:xfrm>
          <a:off x="1061205" y="3160762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Consumo diretto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di beni primari</a:t>
          </a:r>
        </a:p>
      </dsp:txBody>
      <dsp:txXfrm>
        <a:off x="1081595" y="3181152"/>
        <a:ext cx="1055523" cy="655373"/>
      </dsp:txXfrm>
    </dsp:sp>
    <dsp:sp modelId="{9F42AFF1-1764-44A8-A4D9-800777D0FFED}">
      <dsp:nvSpPr>
        <dsp:cNvPr id="0" name=""/>
        <dsp:cNvSpPr/>
      </dsp:nvSpPr>
      <dsp:spPr>
        <a:xfrm>
          <a:off x="939394" y="4062633"/>
          <a:ext cx="1096303" cy="111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3233C-CF34-4437-A06D-0D201C6CB736}">
      <dsp:nvSpPr>
        <dsp:cNvPr id="0" name=""/>
        <dsp:cNvSpPr/>
      </dsp:nvSpPr>
      <dsp:spPr>
        <a:xfrm>
          <a:off x="1061205" y="4178354"/>
          <a:ext cx="1096303" cy="111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000" kern="1200" dirty="0"/>
            <a:t> Legname</a:t>
          </a:r>
        </a:p>
        <a:p>
          <a:pPr marL="285750" lvl="0" indent="-28575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Frutta, noci…</a:t>
          </a:r>
        </a:p>
        <a:p>
          <a:pPr marL="285750" lvl="0" indent="-28575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Legna da ardere</a:t>
          </a:r>
        </a:p>
        <a:p>
          <a:pPr marL="285750" lvl="0" indent="-28575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Foraggio e mangimi</a:t>
          </a:r>
        </a:p>
        <a:p>
          <a:pPr marL="285750" lvl="0" indent="-28575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Cacciagione</a:t>
          </a:r>
        </a:p>
      </dsp:txBody>
      <dsp:txXfrm>
        <a:off x="1093315" y="4210464"/>
        <a:ext cx="1032083" cy="1050655"/>
      </dsp:txXfrm>
    </dsp:sp>
    <dsp:sp modelId="{649C3F28-8A51-4D61-A722-9467517077A6}">
      <dsp:nvSpPr>
        <dsp:cNvPr id="0" name=""/>
        <dsp:cNvSpPr/>
      </dsp:nvSpPr>
      <dsp:spPr>
        <a:xfrm>
          <a:off x="939394" y="5493753"/>
          <a:ext cx="1096303" cy="696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132E7-579F-4DA0-BB1D-DC8CBA9FFA68}">
      <dsp:nvSpPr>
        <dsp:cNvPr id="0" name=""/>
        <dsp:cNvSpPr/>
      </dsp:nvSpPr>
      <dsp:spPr>
        <a:xfrm>
          <a:off x="1061205" y="5609474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COSA E’</a:t>
          </a:r>
        </a:p>
      </dsp:txBody>
      <dsp:txXfrm>
        <a:off x="1081595" y="5629864"/>
        <a:ext cx="1055523" cy="655373"/>
      </dsp:txXfrm>
    </dsp:sp>
    <dsp:sp modelId="{2F690B4D-E3F7-498B-B3FF-479ADC45EA4A}">
      <dsp:nvSpPr>
        <dsp:cNvPr id="0" name=""/>
        <dsp:cNvSpPr/>
      </dsp:nvSpPr>
      <dsp:spPr>
        <a:xfrm>
          <a:off x="2279321" y="2030047"/>
          <a:ext cx="1096303" cy="696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1B76D-8129-42EA-B6A5-F27BA1210BE0}">
      <dsp:nvSpPr>
        <dsp:cNvPr id="0" name=""/>
        <dsp:cNvSpPr/>
      </dsp:nvSpPr>
      <dsp:spPr>
        <a:xfrm>
          <a:off x="2401132" y="214576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Indiretto</a:t>
          </a:r>
          <a:endParaRPr lang="it-IT" sz="500" kern="1200" dirty="0"/>
        </a:p>
      </dsp:txBody>
      <dsp:txXfrm>
        <a:off x="2421522" y="2166158"/>
        <a:ext cx="1055523" cy="655373"/>
      </dsp:txXfrm>
    </dsp:sp>
    <dsp:sp modelId="{B9632765-4DFC-4298-BBA1-7E87C48480C4}">
      <dsp:nvSpPr>
        <dsp:cNvPr id="0" name=""/>
        <dsp:cNvSpPr/>
      </dsp:nvSpPr>
      <dsp:spPr>
        <a:xfrm>
          <a:off x="2279321" y="3045041"/>
          <a:ext cx="1096303" cy="696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E11C0-BC4B-4F7F-B893-AB417727517A}">
      <dsp:nvSpPr>
        <dsp:cNvPr id="0" name=""/>
        <dsp:cNvSpPr/>
      </dsp:nvSpPr>
      <dsp:spPr>
        <a:xfrm>
          <a:off x="2401132" y="3160762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Beni secondari e servizi, inclusi </a:t>
          </a:r>
          <a:r>
            <a:rPr lang="it-IT" sz="1000" kern="1200" dirty="0" err="1"/>
            <a:t>ecosistemici</a:t>
          </a:r>
          <a:r>
            <a:rPr lang="it-IT" sz="1000" kern="1200" dirty="0"/>
            <a:t>.</a:t>
          </a:r>
        </a:p>
      </dsp:txBody>
      <dsp:txXfrm>
        <a:off x="2421522" y="3181152"/>
        <a:ext cx="1055523" cy="655373"/>
      </dsp:txXfrm>
    </dsp:sp>
    <dsp:sp modelId="{B87DD183-A501-458A-BEFF-AFB18B69D51C}">
      <dsp:nvSpPr>
        <dsp:cNvPr id="0" name=""/>
        <dsp:cNvSpPr/>
      </dsp:nvSpPr>
      <dsp:spPr>
        <a:xfrm>
          <a:off x="2279321" y="4060036"/>
          <a:ext cx="1096303" cy="1135509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B037E-C12A-4F2E-A777-1C26E82B988C}">
      <dsp:nvSpPr>
        <dsp:cNvPr id="0" name=""/>
        <dsp:cNvSpPr/>
      </dsp:nvSpPr>
      <dsp:spPr>
        <a:xfrm>
          <a:off x="2401132" y="4175757"/>
          <a:ext cx="1096303" cy="1135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Paesaggio Divertimento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Appartenenza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Natura incontaminata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Mitigazione climatica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Qualità dell’aria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Qualità del suolo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Ciclo dell’acqua , Biodiversità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>
        <a:off x="2433242" y="4207867"/>
        <a:ext cx="1032083" cy="1071289"/>
      </dsp:txXfrm>
    </dsp:sp>
    <dsp:sp modelId="{786EEF5C-BC13-4743-9BAE-FE11D4DBCD0C}">
      <dsp:nvSpPr>
        <dsp:cNvPr id="0" name=""/>
        <dsp:cNvSpPr/>
      </dsp:nvSpPr>
      <dsp:spPr>
        <a:xfrm>
          <a:off x="2960739" y="5515807"/>
          <a:ext cx="1096303" cy="696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31E2-1F54-4E19-B269-ADCFAC70778D}">
      <dsp:nvSpPr>
        <dsp:cNvPr id="0" name=""/>
        <dsp:cNvSpPr/>
      </dsp:nvSpPr>
      <dsp:spPr>
        <a:xfrm>
          <a:off x="3082551" y="563152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COSA FA</a:t>
          </a:r>
        </a:p>
      </dsp:txBody>
      <dsp:txXfrm>
        <a:off x="3102941" y="5651918"/>
        <a:ext cx="1055523" cy="655373"/>
      </dsp:txXfrm>
    </dsp:sp>
    <dsp:sp modelId="{5EBB8CC2-D569-468A-A5CB-D3FDDF59BFE4}">
      <dsp:nvSpPr>
        <dsp:cNvPr id="0" name=""/>
        <dsp:cNvSpPr/>
      </dsp:nvSpPr>
      <dsp:spPr>
        <a:xfrm>
          <a:off x="3619248" y="2030047"/>
          <a:ext cx="1096303" cy="696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DFF78-8A1F-4F4A-B21B-305A80798CE0}">
      <dsp:nvSpPr>
        <dsp:cNvPr id="0" name=""/>
        <dsp:cNvSpPr/>
      </dsp:nvSpPr>
      <dsp:spPr>
        <a:xfrm>
          <a:off x="3741059" y="214576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Opzionale</a:t>
          </a:r>
          <a:endParaRPr lang="it-IT" sz="500" kern="1200" dirty="0"/>
        </a:p>
      </dsp:txBody>
      <dsp:txXfrm>
        <a:off x="3761449" y="2166158"/>
        <a:ext cx="1055523" cy="655373"/>
      </dsp:txXfrm>
    </dsp:sp>
    <dsp:sp modelId="{0B5BA533-3574-4A96-915E-D21D290BC989}">
      <dsp:nvSpPr>
        <dsp:cNvPr id="0" name=""/>
        <dsp:cNvSpPr/>
      </dsp:nvSpPr>
      <dsp:spPr>
        <a:xfrm>
          <a:off x="3619248" y="3045041"/>
          <a:ext cx="1096303" cy="696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BF15C-4D16-4DF7-8F05-71450E766281}">
      <dsp:nvSpPr>
        <dsp:cNvPr id="0" name=""/>
        <dsp:cNvSpPr/>
      </dsp:nvSpPr>
      <dsp:spPr>
        <a:xfrm>
          <a:off x="3741059" y="3160762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Consumo futuro di beni e servizi</a:t>
          </a:r>
        </a:p>
      </dsp:txBody>
      <dsp:txXfrm>
        <a:off x="3761449" y="3181152"/>
        <a:ext cx="1055523" cy="655373"/>
      </dsp:txXfrm>
    </dsp:sp>
    <dsp:sp modelId="{BA4AC882-ED4B-4AF5-AA17-7E87BA6F535E}">
      <dsp:nvSpPr>
        <dsp:cNvPr id="0" name=""/>
        <dsp:cNvSpPr/>
      </dsp:nvSpPr>
      <dsp:spPr>
        <a:xfrm>
          <a:off x="3619248" y="4060036"/>
          <a:ext cx="1096303" cy="1158837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FE0B-C3C4-4E13-A030-3591DF00FA44}">
      <dsp:nvSpPr>
        <dsp:cNvPr id="0" name=""/>
        <dsp:cNvSpPr/>
      </dsp:nvSpPr>
      <dsp:spPr>
        <a:xfrm>
          <a:off x="3741059" y="4175757"/>
          <a:ext cx="1096303" cy="1158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Biodiversità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…</a:t>
          </a:r>
        </a:p>
      </dsp:txBody>
      <dsp:txXfrm>
        <a:off x="3773169" y="4207867"/>
        <a:ext cx="1032083" cy="1094617"/>
      </dsp:txXfrm>
    </dsp:sp>
    <dsp:sp modelId="{B6EF258D-403A-422C-8547-3884CE375B43}">
      <dsp:nvSpPr>
        <dsp:cNvPr id="0" name=""/>
        <dsp:cNvSpPr/>
      </dsp:nvSpPr>
      <dsp:spPr>
        <a:xfrm>
          <a:off x="5629138" y="1015052"/>
          <a:ext cx="1096303" cy="696153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403BA-C4B5-4E04-B83C-5379DF941F66}">
      <dsp:nvSpPr>
        <dsp:cNvPr id="0" name=""/>
        <dsp:cNvSpPr/>
      </dsp:nvSpPr>
      <dsp:spPr>
        <a:xfrm>
          <a:off x="5750950" y="1130773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Valore</a:t>
          </a:r>
          <a:r>
            <a:rPr lang="it-IT" sz="1000" b="1" kern="1200" dirty="0"/>
            <a:t> </a:t>
          </a:r>
          <a:r>
            <a:rPr lang="it-IT" sz="1100" b="1" kern="1200" dirty="0"/>
            <a:t>d’esistenza</a:t>
          </a:r>
          <a:endParaRPr lang="it-IT" sz="1000" b="1" kern="1200" dirty="0"/>
        </a:p>
      </dsp:txBody>
      <dsp:txXfrm>
        <a:off x="5771340" y="1151163"/>
        <a:ext cx="1055523" cy="655373"/>
      </dsp:txXfrm>
    </dsp:sp>
    <dsp:sp modelId="{59A6867E-EAEE-481D-87A9-F845219D4796}">
      <dsp:nvSpPr>
        <dsp:cNvPr id="0" name=""/>
        <dsp:cNvSpPr/>
      </dsp:nvSpPr>
      <dsp:spPr>
        <a:xfrm>
          <a:off x="4959175" y="2030047"/>
          <a:ext cx="1096303" cy="69615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8941-DE0F-46C1-B835-E4A308CED964}">
      <dsp:nvSpPr>
        <dsp:cNvPr id="0" name=""/>
        <dsp:cNvSpPr/>
      </dsp:nvSpPr>
      <dsp:spPr>
        <a:xfrm>
          <a:off x="5080986" y="214576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Esistenza</a:t>
          </a:r>
          <a:endParaRPr lang="it-IT" sz="500" kern="1200" dirty="0"/>
        </a:p>
      </dsp:txBody>
      <dsp:txXfrm>
        <a:off x="5101376" y="2166158"/>
        <a:ext cx="1055523" cy="655373"/>
      </dsp:txXfrm>
    </dsp:sp>
    <dsp:sp modelId="{48C93805-0979-4EBD-90E2-204FD7421AEC}">
      <dsp:nvSpPr>
        <dsp:cNvPr id="0" name=""/>
        <dsp:cNvSpPr/>
      </dsp:nvSpPr>
      <dsp:spPr>
        <a:xfrm>
          <a:off x="4959175" y="3045041"/>
          <a:ext cx="1096303" cy="69615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3D749-DE98-4711-831D-C2F335FE92AA}">
      <dsp:nvSpPr>
        <dsp:cNvPr id="0" name=""/>
        <dsp:cNvSpPr/>
      </dsp:nvSpPr>
      <dsp:spPr>
        <a:xfrm>
          <a:off x="5080986" y="3160762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Conservazione di beni e servizi</a:t>
          </a:r>
        </a:p>
      </dsp:txBody>
      <dsp:txXfrm>
        <a:off x="5101376" y="3181152"/>
        <a:ext cx="1055523" cy="655373"/>
      </dsp:txXfrm>
    </dsp:sp>
    <dsp:sp modelId="{547FB5CC-81BE-4566-85BF-67C6E2262979}">
      <dsp:nvSpPr>
        <dsp:cNvPr id="0" name=""/>
        <dsp:cNvSpPr/>
      </dsp:nvSpPr>
      <dsp:spPr>
        <a:xfrm>
          <a:off x="4959175" y="4060036"/>
          <a:ext cx="1096303" cy="117189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E68F-89A8-4538-AB8A-660C415B15B6}">
      <dsp:nvSpPr>
        <dsp:cNvPr id="0" name=""/>
        <dsp:cNvSpPr/>
      </dsp:nvSpPr>
      <dsp:spPr>
        <a:xfrm>
          <a:off x="5080986" y="4175757"/>
          <a:ext cx="1096303" cy="117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Biodiversità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Paesaggio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Natura incontaminata</a:t>
          </a:r>
        </a:p>
      </dsp:txBody>
      <dsp:txXfrm>
        <a:off x="5113096" y="4207867"/>
        <a:ext cx="1032083" cy="1107670"/>
      </dsp:txXfrm>
    </dsp:sp>
    <dsp:sp modelId="{5214E870-A2BE-47B0-91E9-B9727138BD02}">
      <dsp:nvSpPr>
        <dsp:cNvPr id="0" name=""/>
        <dsp:cNvSpPr/>
      </dsp:nvSpPr>
      <dsp:spPr>
        <a:xfrm>
          <a:off x="5429034" y="5550826"/>
          <a:ext cx="1490063" cy="69615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4F81C-AADB-44F4-ABAA-774574A57B26}">
      <dsp:nvSpPr>
        <dsp:cNvPr id="0" name=""/>
        <dsp:cNvSpPr/>
      </dsp:nvSpPr>
      <dsp:spPr>
        <a:xfrm>
          <a:off x="5550846" y="5666546"/>
          <a:ext cx="149006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/>
            <a:t>COSA RAPPRESENTA</a:t>
          </a:r>
        </a:p>
      </dsp:txBody>
      <dsp:txXfrm>
        <a:off x="5571236" y="5686936"/>
        <a:ext cx="1449283" cy="655373"/>
      </dsp:txXfrm>
    </dsp:sp>
    <dsp:sp modelId="{AED52583-CB7B-40CF-A7FD-98C91D09A7BA}">
      <dsp:nvSpPr>
        <dsp:cNvPr id="0" name=""/>
        <dsp:cNvSpPr/>
      </dsp:nvSpPr>
      <dsp:spPr>
        <a:xfrm>
          <a:off x="6299102" y="2030047"/>
          <a:ext cx="1096303" cy="69615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05ED0-7320-45CF-ADA5-178C5296B051}">
      <dsp:nvSpPr>
        <dsp:cNvPr id="0" name=""/>
        <dsp:cNvSpPr/>
      </dsp:nvSpPr>
      <dsp:spPr>
        <a:xfrm>
          <a:off x="6420913" y="2145768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Altro</a:t>
          </a:r>
          <a:endParaRPr lang="it-IT" sz="1600" kern="1200" dirty="0"/>
        </a:p>
      </dsp:txBody>
      <dsp:txXfrm>
        <a:off x="6441303" y="2166158"/>
        <a:ext cx="1055523" cy="655373"/>
      </dsp:txXfrm>
    </dsp:sp>
    <dsp:sp modelId="{B2D65EF1-4F2D-485C-9FE9-FBB80D2DAEA2}">
      <dsp:nvSpPr>
        <dsp:cNvPr id="0" name=""/>
        <dsp:cNvSpPr/>
      </dsp:nvSpPr>
      <dsp:spPr>
        <a:xfrm>
          <a:off x="6299102" y="3045041"/>
          <a:ext cx="1096303" cy="69615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7E42-9A96-45C6-8014-2DF5AA00C8CC}">
      <dsp:nvSpPr>
        <dsp:cNvPr id="0" name=""/>
        <dsp:cNvSpPr/>
      </dsp:nvSpPr>
      <dsp:spPr>
        <a:xfrm>
          <a:off x="6420913" y="3160762"/>
          <a:ext cx="1096303" cy="69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Lascito di valori</a:t>
          </a:r>
        </a:p>
      </dsp:txBody>
      <dsp:txXfrm>
        <a:off x="6441303" y="3181152"/>
        <a:ext cx="1055523" cy="655373"/>
      </dsp:txXfrm>
    </dsp:sp>
    <dsp:sp modelId="{2302A808-DFB9-485F-8FEF-5535BBCE5A01}">
      <dsp:nvSpPr>
        <dsp:cNvPr id="0" name=""/>
        <dsp:cNvSpPr/>
      </dsp:nvSpPr>
      <dsp:spPr>
        <a:xfrm>
          <a:off x="6299102" y="4060036"/>
          <a:ext cx="1096303" cy="117189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68C5C-E9A1-4332-AD01-972CDD050EAE}">
      <dsp:nvSpPr>
        <dsp:cNvPr id="0" name=""/>
        <dsp:cNvSpPr/>
      </dsp:nvSpPr>
      <dsp:spPr>
        <a:xfrm>
          <a:off x="6420913" y="4175757"/>
          <a:ext cx="1096303" cy="117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6453023" y="4207867"/>
        <a:ext cx="1032083" cy="1107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4B787-993D-D243-9E91-5E61457AE285}">
      <dsp:nvSpPr>
        <dsp:cNvPr id="0" name=""/>
        <dsp:cNvSpPr/>
      </dsp:nvSpPr>
      <dsp:spPr>
        <a:xfrm rot="16200000">
          <a:off x="398261" y="710242"/>
          <a:ext cx="2512844" cy="297875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latin typeface="Century Gothic"/>
            <a:cs typeface="Century Gothic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latin typeface="Century Gothic"/>
              <a:cs typeface="Century Gothic"/>
            </a:rPr>
            <a:t>Green Economy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 dirty="0">
            <a:latin typeface="Century Gothic"/>
            <a:cs typeface="Century Gothic"/>
          </a:endParaRPr>
        </a:p>
      </dsp:txBody>
      <dsp:txXfrm>
        <a:off x="806598" y="930116"/>
        <a:ext cx="1256422" cy="253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C5D3B-C610-4A01-A35F-BEB7C0C51C8E}" type="datetimeFigureOut">
              <a:rPr lang="it-IT"/>
              <a:pPr>
                <a:defRPr/>
              </a:pPr>
              <a:t>26/02/17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EC69C7-95A8-4096-96B0-09693539DB5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35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B444A-592D-4E5D-AD02-4E90A6627882}" type="slidenum">
              <a:rPr lang="it-IT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CDB07C-2C22-4A87-AE0B-E50E01564425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1EA5E2-0D81-43C0-AEA5-A00744F151E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5FF0-7927-4D3D-9A07-C0618A63244A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9C5-4DB7-4F3F-8228-4D85EF16613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421E-7BBC-45E7-AACD-482A3E1467EA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E5DD-C30D-4704-A8BF-FBE66757C3C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C528-F7F1-40A3-AA9C-198BD6006C54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0494-AE57-4E3D-B7A2-433B2234AFC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1970-AEEE-41A2-86F8-2168A86D5857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0FEB-2AAD-4826-A631-8C47F53D798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57B9-4137-48AA-B8E4-70B2100C760E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0D58-FF9E-43D7-B0F1-F0D7745969F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FE29-CCCE-41D6-BCDD-43445C4A3E80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6386-6FA9-4B6C-9024-2D4F3850BEA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A6ED-E293-4C05-9894-6DF6D7362DA0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90D4-70BB-408D-A4B1-A5F3C31EA31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CC5F-006D-4759-8D8A-65DA3DABCD83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DA94-2A6C-4E1A-9952-55B53D71947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AB83-57C1-43D1-9D40-5A15B53C142D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4C4B-3B86-45DD-97BD-2721FDF3B13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1683-D50C-41E5-BACB-B1AE52D56013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3AC5-39C1-442E-83D6-634421B1C66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1D6D6-418A-4273-8724-136E34E9EB4C}" type="datetimeFigureOut">
              <a:rPr lang="en-US"/>
              <a:pPr>
                <a:defRPr/>
              </a:pPr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C4478-CD31-4697-88FC-9C704CBA367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1" r:id="rId2"/>
    <p:sldLayoutId id="214748380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jac\Desktop\foto arno belle\foto arn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3"/>
            <a:ext cx="12192000" cy="676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663575"/>
            <a:ext cx="7502525" cy="439738"/>
          </a:xfrm>
        </p:spPr>
        <p:txBody>
          <a:bodyPr/>
          <a:lstStyle/>
          <a:p>
            <a:r>
              <a:rPr lang="it-IT" altLang="it-IT" smtClean="0"/>
              <a:t/>
            </a:r>
            <a:br>
              <a:rPr lang="it-IT" altLang="it-IT" smtClean="0"/>
            </a:b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09663" y="882650"/>
            <a:ext cx="9967912" cy="29257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mtClean="0">
                <a:solidFill>
                  <a:srgbClr val="000090"/>
                </a:solidFill>
                <a:latin typeface="Helvetica" panose="020B0604020202020204" pitchFamily="34" charset="0"/>
              </a:rPr>
              <a:t>Il quaderno dei Parchi del XXI secolo 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0" y="5828780"/>
            <a:ext cx="9266830" cy="10292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563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it-IT" altLang="it-IT" smtClean="0">
                <a:solidFill>
                  <a:srgbClr val="000090"/>
                </a:solidFill>
                <a:latin typeface="Helvetica" pitchFamily="34" charset="0"/>
              </a:rPr>
              <a:t>Claudio Peja, Direttore </a:t>
            </a:r>
            <a:r>
              <a:rPr lang="it-IT" altLang="ja-JP" smtClean="0">
                <a:solidFill>
                  <a:srgbClr val="000090"/>
                </a:solidFill>
                <a:latin typeface="Helvetica" pitchFamily="34" charset="0"/>
              </a:rPr>
              <a:t>Parco lombardo della Valle del Ticino</a:t>
            </a:r>
          </a:p>
          <a:p>
            <a:pPr eaLnBrk="1" hangingPunct="1"/>
            <a:r>
              <a:rPr lang="it-IT" altLang="ja-JP" smtClean="0">
                <a:solidFill>
                  <a:srgbClr val="000090"/>
                </a:solidFill>
                <a:latin typeface="Helvetica" pitchFamily="34" charset="0"/>
              </a:rPr>
              <a:t>Gioia Gibelli, Consigliera delegata del Parco lombardo della Valle del Ticino</a:t>
            </a:r>
          </a:p>
          <a:p>
            <a:pPr eaLnBrk="1" hangingPunct="1"/>
            <a:endParaRPr lang="it-IT" altLang="it-IT" dirty="0" smtClean="0">
              <a:solidFill>
                <a:srgbClr val="000090"/>
              </a:solidFill>
            </a:endParaRPr>
          </a:p>
        </p:txBody>
      </p:sp>
      <p:pic>
        <p:nvPicPr>
          <p:cNvPr id="9" name="Immagine 9" descr="Logo Parco completo -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7051" y="5273787"/>
            <a:ext cx="2564949" cy="14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a piena del Ticino (inserita in galleri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</p:spPr>
      </p:pic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5508537" y="557892"/>
            <a:ext cx="75361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2060"/>
                </a:solidFill>
                <a:latin typeface="Corbel" pitchFamily="34" charset="0"/>
                <a:cs typeface="Courier New" pitchFamily="49" charset="0"/>
              </a:rPr>
              <a:t>Può diventare un </a:t>
            </a:r>
            <a:r>
              <a:rPr lang="it-IT" altLang="it-IT" sz="3200" b="1" dirty="0" smtClean="0">
                <a:solidFill>
                  <a:srgbClr val="002060"/>
                </a:solidFill>
                <a:latin typeface="Corbel" pitchFamily="34" charset="0"/>
                <a:cs typeface="Courier New" pitchFamily="49" charset="0"/>
              </a:rPr>
              <a:t>problema: ma il problema è antropico, non dell’acqua</a:t>
            </a:r>
            <a:endParaRPr lang="it-IT" altLang="it-IT" sz="3200" b="1" dirty="0">
              <a:solidFill>
                <a:srgbClr val="002060"/>
              </a:solidFill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1300" y="165100"/>
            <a:ext cx="1474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dirty="0">
                <a:latin typeface="Corbel" pitchFamily="34" charset="0"/>
              </a:rPr>
              <a:t>G. </a:t>
            </a:r>
            <a:r>
              <a:rPr lang="it-IT" altLang="it-IT" dirty="0" err="1">
                <a:latin typeface="Corbel" pitchFamily="34" charset="0"/>
              </a:rPr>
              <a:t>Becciu</a:t>
            </a:r>
            <a:r>
              <a:rPr lang="it-IT" altLang="it-IT" dirty="0">
                <a:latin typeface="Corbel" pitchFamily="34" charset="0"/>
              </a:rPr>
              <a:t> </a:t>
            </a:r>
          </a:p>
          <a:p>
            <a:r>
              <a:rPr lang="it-IT" altLang="it-IT" dirty="0">
                <a:latin typeface="Corbel" pitchFamily="34" charset="0"/>
              </a:rPr>
              <a:t>POLIMI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32856" y="126998"/>
            <a:ext cx="523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90"/>
                </a:solidFill>
              </a:rPr>
              <a:t>L’acqua è sempre una risorsa</a:t>
            </a:r>
            <a:endParaRPr lang="it-IT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985963" y="34923"/>
            <a:ext cx="9875837" cy="1355725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Nuovi modelli economici</a:t>
            </a:r>
          </a:p>
        </p:txBody>
      </p:sp>
      <p:graphicFrame>
        <p:nvGraphicFramePr>
          <p:cNvPr id="12" name="Diagramma 11"/>
          <p:cNvGraphicFramePr/>
          <p:nvPr/>
        </p:nvGraphicFramePr>
        <p:xfrm>
          <a:off x="1986116" y="1089147"/>
          <a:ext cx="6403403" cy="482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6161088" y="2057400"/>
            <a:ext cx="3878262" cy="3006725"/>
            <a:chOff x="5973721" y="1250441"/>
            <a:chExt cx="3422218" cy="2466443"/>
          </a:xfrm>
        </p:grpSpPr>
        <p:sp>
          <p:nvSpPr>
            <p:cNvPr id="13" name="Freccia circolare a destra 12"/>
            <p:cNvSpPr/>
            <p:nvPr/>
          </p:nvSpPr>
          <p:spPr>
            <a:xfrm>
              <a:off x="5973721" y="1393687"/>
              <a:ext cx="1612351" cy="2323197"/>
            </a:xfrm>
            <a:prstGeom prst="curvedRightArrow">
              <a:avLst/>
            </a:prstGeom>
            <a:gradFill flip="none" rotWithShape="1">
              <a:gsLst>
                <a:gs pos="0">
                  <a:schemeClr val="accent1"/>
                </a:gs>
                <a:gs pos="33000">
                  <a:schemeClr val="accent1"/>
                </a:gs>
                <a:gs pos="92000">
                  <a:srgbClr val="000090"/>
                </a:gs>
                <a:gs pos="11000">
                  <a:srgbClr val="FFD34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ccia circolare a destra 13"/>
            <p:cNvSpPr/>
            <p:nvPr/>
          </p:nvSpPr>
          <p:spPr>
            <a:xfrm rot="10800000">
              <a:off x="7783588" y="1250441"/>
              <a:ext cx="1612351" cy="2323197"/>
            </a:xfrm>
            <a:prstGeom prst="curvedRightArrow">
              <a:avLst/>
            </a:prstGeom>
            <a:gradFill flip="none" rotWithShape="1">
              <a:gsLst>
                <a:gs pos="0">
                  <a:schemeClr val="accent1"/>
                </a:gs>
                <a:gs pos="33000">
                  <a:schemeClr val="accent1"/>
                </a:gs>
                <a:gs pos="92000">
                  <a:srgbClr val="000090"/>
                </a:gs>
                <a:gs pos="11000">
                  <a:srgbClr val="FFD34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653" name="CasellaDiTesto 14"/>
          <p:cNvSpPr txBox="1">
            <a:spLocks noChangeArrowheads="1"/>
          </p:cNvSpPr>
          <p:nvPr/>
        </p:nvSpPr>
        <p:spPr bwMode="auto">
          <a:xfrm>
            <a:off x="6877050" y="3228975"/>
            <a:ext cx="237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b="1">
                <a:solidFill>
                  <a:srgbClr val="316363"/>
                </a:solidFill>
                <a:latin typeface="Century Gothic" pitchFamily="34" charset="0"/>
              </a:rPr>
              <a:t>Economia circolare</a:t>
            </a:r>
          </a:p>
        </p:txBody>
      </p:sp>
      <p:pic>
        <p:nvPicPr>
          <p:cNvPr id="27654" name="Immagine 9" descr="Logo Parco completo -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8300" y="5448300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CasellaDiTesto 8"/>
          <p:cNvSpPr txBox="1">
            <a:spLocks noChangeArrowheads="1"/>
          </p:cNvSpPr>
          <p:nvPr/>
        </p:nvSpPr>
        <p:spPr bwMode="auto">
          <a:xfrm>
            <a:off x="368300" y="419100"/>
            <a:ext cx="1474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latin typeface="Corbel" pitchFamily="34" charset="0"/>
              </a:rPr>
              <a:t>M. Frey</a:t>
            </a:r>
          </a:p>
          <a:p>
            <a:r>
              <a:rPr lang="it-IT" altLang="it-IT">
                <a:latin typeface="Corbel" pitchFamily="34" charset="0"/>
              </a:rPr>
              <a:t>S.Anna -Pisa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244475"/>
            <a:ext cx="11725275" cy="637698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6" name="Titolo 1"/>
          <p:cNvSpPr txBox="1">
            <a:spLocks/>
          </p:cNvSpPr>
          <p:nvPr/>
        </p:nvSpPr>
        <p:spPr bwMode="auto">
          <a:xfrm>
            <a:off x="5133976" y="327025"/>
            <a:ext cx="6046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3200" b="1" dirty="0" err="1">
                <a:solidFill>
                  <a:schemeClr val="bg1"/>
                </a:solidFill>
                <a:latin typeface="Corbel" pitchFamily="34" charset="0"/>
              </a:rPr>
              <a:t>Agroecologia</a:t>
            </a:r>
            <a:r>
              <a:rPr lang="it-IT" altLang="it-IT" sz="32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it-IT" altLang="it-IT" sz="3200" b="1" dirty="0" smtClean="0">
                <a:solidFill>
                  <a:schemeClr val="bg1"/>
                </a:solidFill>
                <a:latin typeface="Corbel" pitchFamily="34" charset="0"/>
              </a:rPr>
              <a:t>e   Bioarchitettura</a:t>
            </a:r>
            <a:endParaRPr lang="it-IT" altLang="it-IT" sz="3200" b="1" dirty="0">
              <a:solidFill>
                <a:schemeClr val="bg1"/>
              </a:solidFill>
              <a:latin typeface="Corbel" pitchFamily="34" charset="0"/>
            </a:endParaRPr>
          </a:p>
          <a:p>
            <a:pPr defTabSz="914400">
              <a:lnSpc>
                <a:spcPct val="90000"/>
              </a:lnSpc>
            </a:pPr>
            <a:r>
              <a:rPr lang="it-IT" altLang="it-IT" dirty="0" smtClean="0">
                <a:solidFill>
                  <a:schemeClr val="bg1"/>
                </a:solidFill>
                <a:latin typeface="Corbel" pitchFamily="34" charset="0"/>
              </a:rPr>
              <a:t>Workshop  3 </a:t>
            </a:r>
            <a:r>
              <a:rPr lang="it-IT" altLang="it-IT" dirty="0">
                <a:solidFill>
                  <a:schemeClr val="bg1"/>
                </a:solidFill>
                <a:latin typeface="Corbel" pitchFamily="34" charset="0"/>
              </a:rPr>
              <a:t>febbraio 2017</a:t>
            </a:r>
          </a:p>
        </p:txBody>
      </p:sp>
      <p:pic>
        <p:nvPicPr>
          <p:cNvPr id="28677" name="Immagine 9" descr="Logo Parco completo -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1131" y="5549900"/>
            <a:ext cx="192246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44475"/>
            <a:ext cx="4887913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225143" y="2848435"/>
            <a:ext cx="6712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90"/>
                </a:solidFill>
                <a:latin typeface="+mj-lt"/>
              </a:rPr>
              <a:t>Lo scarto diventa risorsa</a:t>
            </a:r>
          </a:p>
          <a:p>
            <a:endParaRPr lang="it-IT" sz="3200" b="1" dirty="0">
              <a:solidFill>
                <a:srgbClr val="000090"/>
              </a:solidFill>
              <a:latin typeface="+mj-lt"/>
            </a:endParaRPr>
          </a:p>
          <a:p>
            <a:r>
              <a:rPr lang="it-IT" sz="3200" b="1" dirty="0" smtClean="0">
                <a:solidFill>
                  <a:srgbClr val="000090"/>
                </a:solidFill>
                <a:latin typeface="+mj-lt"/>
              </a:rPr>
              <a:t>Il Parco diffonde conoscenza e facilita l’incontro tra agricoltori e imprenditori</a:t>
            </a:r>
            <a:endParaRPr lang="it-IT" sz="32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98143" y="1089025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Laboratorio di economia circolare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2442950" y="3403600"/>
            <a:ext cx="7810714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GB"/>
            </a:defPPr>
            <a:lvl2pPr lvl="1">
              <a:defRPr b="1">
                <a:solidFill>
                  <a:schemeClr val="tx1"/>
                </a:solidFill>
                <a:latin typeface="+mn-lt"/>
              </a:defRPr>
            </a:lvl2pPr>
          </a:lstStyle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 sz="1600" b="1" dirty="0">
              <a:solidFill>
                <a:prstClr val="white"/>
              </a:solidFill>
              <a:latin typeface="Myriad Pro" pitchFamily="34" charset="0"/>
              <a:cs typeface="Arial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211388" y="2962275"/>
            <a:ext cx="5211762" cy="339725"/>
          </a:xfrm>
          <a:prstGeom prst="rect">
            <a:avLst/>
          </a:prstGeom>
          <a:solidFill>
            <a:srgbClr val="92D05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</a:pPr>
            <a:endParaRPr lang="en-GB" altLang="it-IT" sz="1600" b="1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933950" y="2516188"/>
            <a:ext cx="5048250" cy="338137"/>
          </a:xfrm>
          <a:prstGeom prst="rect">
            <a:avLst/>
          </a:prstGeom>
          <a:solidFill>
            <a:srgbClr val="99CC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</a:pPr>
            <a:endParaRPr lang="en-GB" altLang="it-IT" sz="1600" b="1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429000" y="1933575"/>
            <a:ext cx="6105525" cy="338138"/>
          </a:xfrm>
          <a:prstGeom prst="rect">
            <a:avLst/>
          </a:prstGeom>
          <a:solidFill>
            <a:srgbClr val="00669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</a:pPr>
            <a:endParaRPr lang="en-GB" altLang="it-IT" sz="1600" b="1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3427834" y="1958975"/>
            <a:ext cx="5630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Century Gothic" pitchFamily="34" charset="0"/>
              </a:rPr>
              <a:t>RISERVA DI RISORSE (CAPITALE NATURALE E CULTURALE) </a:t>
            </a:r>
            <a:endParaRPr lang="en-GB" altLang="it-IT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372304" y="3397250"/>
            <a:ext cx="77295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 b="1">
                <a:solidFill>
                  <a:srgbClr val="000000"/>
                </a:solidFill>
                <a:latin typeface="Century Gothic" pitchFamily="34" charset="0"/>
              </a:rPr>
              <a:t>ESCONO DAI CONFINI E ESPORTANO ESPERIENZE E MODELLI SOSTENIBILI</a:t>
            </a:r>
            <a:endParaRPr lang="en-GB" altLang="it-IT" sz="16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311043" y="2947988"/>
            <a:ext cx="3716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Century Gothic" pitchFamily="34" charset="0"/>
              </a:rPr>
              <a:t>FORNITORI DI SERVIZI ECOSISTEMICI </a:t>
            </a:r>
            <a:endParaRPr lang="en-GB" altLang="it-IT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613580" y="25019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Century Gothic" pitchFamily="34" charset="0"/>
              </a:rPr>
              <a:t>SENTINELLA DEI PROBLEMI EMERGENTI </a:t>
            </a:r>
            <a:endParaRPr lang="en-GB" altLang="it-IT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183063" y="4946650"/>
            <a:ext cx="6885271" cy="338138"/>
          </a:xfrm>
          <a:prstGeom prst="rect">
            <a:avLst/>
          </a:prstGeom>
          <a:solidFill>
            <a:srgbClr val="CCFF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Century Gothic" pitchFamily="34" charset="0"/>
              </a:rPr>
              <a:t>FACILITATORI DI PROCESSI E PROGETTI - EROGATORI DI SERVIZI </a:t>
            </a:r>
          </a:p>
        </p:txBody>
      </p:sp>
      <p:sp>
        <p:nvSpPr>
          <p:cNvPr id="20491" name="CasellaDiTesto 8"/>
          <p:cNvSpPr txBox="1">
            <a:spLocks noChangeArrowheads="1"/>
          </p:cNvSpPr>
          <p:nvPr/>
        </p:nvSpPr>
        <p:spPr bwMode="auto">
          <a:xfrm>
            <a:off x="1968500" y="609600"/>
            <a:ext cx="3425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rgbClr val="000000"/>
                </a:solidFill>
                <a:latin typeface="Century Gothic" pitchFamily="34" charset="0"/>
              </a:rPr>
              <a:t>I Parchi del XXI secolo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473200" y="4405313"/>
            <a:ext cx="6535738" cy="338137"/>
          </a:xfrm>
          <a:prstGeom prst="rect">
            <a:avLst/>
          </a:prstGeom>
          <a:solidFill>
            <a:srgbClr val="2E75B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altLang="it-IT" sz="16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524000" y="3879850"/>
            <a:ext cx="9664700" cy="338138"/>
          </a:xfrm>
          <a:prstGeom prst="rect">
            <a:avLst/>
          </a:prstGeom>
          <a:solidFill>
            <a:srgbClr val="D1DC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Century Gothic" pitchFamily="34" charset="0"/>
              </a:rPr>
              <a:t>LUOGHI DI ECCELLENZA E LABORATORI A CIELO APERTO PER LO SVILUPPO DUREVOLE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446463" y="5529902"/>
            <a:ext cx="6535737" cy="338138"/>
          </a:xfrm>
          <a:prstGeom prst="rect">
            <a:avLst/>
          </a:prstGeom>
          <a:solidFill>
            <a:schemeClr val="accent1">
              <a:alpha val="9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rgbClr val="000000"/>
                </a:solidFill>
                <a:latin typeface="Myriad Pro"/>
              </a:rPr>
              <a:t>RIVITALIZZAZIONE AMBIENTALE </a:t>
            </a:r>
            <a:r>
              <a:rPr lang="it-IT" altLang="it-IT" sz="1600" b="1" dirty="0" smtClean="0">
                <a:solidFill>
                  <a:srgbClr val="000000"/>
                </a:solidFill>
                <a:latin typeface="Myriad Pro"/>
              </a:rPr>
              <a:t> -.SOCIALE -CULTURALE</a:t>
            </a:r>
            <a:endParaRPr lang="it-IT" altLang="it-IT" sz="16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601788" y="4422775"/>
            <a:ext cx="56054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000000"/>
                </a:solidFill>
                <a:latin typeface="Century Gothic" pitchFamily="34" charset="0"/>
              </a:rPr>
              <a:t>MOTORI (DIESEL) DI INNOVAZIONE, NUOVE ECONOMIE </a:t>
            </a:r>
          </a:p>
          <a:p>
            <a:endParaRPr lang="it-IT" altLang="it-IT">
              <a:latin typeface="Corbel" pitchFamily="34" charset="0"/>
            </a:endParaRPr>
          </a:p>
        </p:txBody>
      </p:sp>
      <p:pic>
        <p:nvPicPr>
          <p:cNvPr id="20496" name="Immagine 9" descr="Logo Parco completo -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00" y="5448300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5" grpId="0" animBg="1"/>
      <p:bldP spid="12" grpId="0" animBg="1"/>
      <p:bldP spid="2" grpId="0"/>
      <p:bldP spid="3" grpId="0"/>
      <p:bldP spid="4" grpId="0"/>
      <p:bldP spid="5" grpId="0"/>
      <p:bldP spid="6" grpId="0" animBg="1"/>
      <p:bldP spid="24" grpId="0" animBg="1"/>
      <p:bldP spid="16" grpId="0" animBg="1"/>
      <p:bldP spid="1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rgbClr val="B4C72E">
              <a:alpha val="86000"/>
            </a:srgb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272144" y="1197429"/>
            <a:ext cx="1157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90"/>
                </a:solidFill>
                <a:latin typeface="+mj-lt"/>
              </a:rPr>
              <a:t>La mancanza di conoscenza della natura, da problema culturale si sta trasformando in problema sociale ed economico: il tempo è fondamentale. </a:t>
            </a:r>
            <a:r>
              <a:rPr lang="it-IT" sz="2400" b="1" dirty="0" smtClean="0">
                <a:solidFill>
                  <a:srgbClr val="000090"/>
                </a:solidFill>
                <a:latin typeface="+mj-lt"/>
              </a:rPr>
              <a:t>Occorre reagire con rapidità, ma con strategie e politiche di lungo periodo.</a:t>
            </a:r>
          </a:p>
          <a:p>
            <a:r>
              <a:rPr lang="it-IT" sz="2400" dirty="0">
                <a:solidFill>
                  <a:srgbClr val="000090"/>
                </a:solidFill>
                <a:latin typeface="+mj-lt"/>
              </a:rPr>
              <a:t> </a:t>
            </a:r>
          </a:p>
          <a:p>
            <a:endParaRPr lang="it-IT" sz="2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8428" y="399142"/>
            <a:ext cx="53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latin typeface="+mj-lt"/>
              </a:rPr>
              <a:t>Alcune considerazioni</a:t>
            </a:r>
            <a:endParaRPr lang="it-IT" sz="36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3071" y="2598003"/>
            <a:ext cx="1166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  <a:latin typeface="+mj-lt"/>
              </a:rPr>
              <a:t>Dai Parchi gli esempi di politiche resilienti: la conservazione della diversità è funzionale all’adattamento. </a:t>
            </a:r>
            <a:r>
              <a:rPr lang="it-IT" sz="2400" b="1" dirty="0">
                <a:solidFill>
                  <a:srgbClr val="000090"/>
                </a:solidFill>
                <a:latin typeface="+mj-lt"/>
              </a:rPr>
              <a:t>Conoscere i cicli della natura per imparare a governare.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0285" y="3599267"/>
            <a:ext cx="11665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Ciò, oltre a conferire valori economici ingenti alla natura, e a costituire stimolo per nuove economie, indirizza gli investimenti per la conservazione della biodiversità non tanto verso interventi diretti alla singola specie, ma verso la riqualificazione di habitat e territori per potenziare le funzioni ecologiche,  i servizi e i paesaggi ad esse riferibili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. La gestione di tutto ciò richiede strutture amministrative trasversali.</a:t>
            </a:r>
          </a:p>
        </p:txBody>
      </p:sp>
      <p:pic>
        <p:nvPicPr>
          <p:cNvPr id="9" name="Immagine 9" descr="Logo Parco completo -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1131" y="5549900"/>
            <a:ext cx="192246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97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rgbClr val="B4C72E">
              <a:alpha val="86000"/>
            </a:srgb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/>
          <p:cNvSpPr txBox="1"/>
          <p:nvPr/>
        </p:nvSpPr>
        <p:spPr>
          <a:xfrm>
            <a:off x="308428" y="399142"/>
            <a:ext cx="53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latin typeface="+mj-lt"/>
              </a:rPr>
              <a:t>Alcune considerazioni</a:t>
            </a:r>
            <a:endParaRPr lang="it-IT" sz="36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8429" y="1608412"/>
            <a:ext cx="11611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I territori dei Parchi sono dunque i luoghi più adatti per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sperimentare, sviluppare ed esportare nuovi modelli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di sviluppo economico sostenibile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basati sulla rinnovabilità delle risorse, la chiusura dei cicli, l’ottimizzazione dei consumi energetici, la resilienza, la cooperazione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 tra comunità, Amministrazioni, operatori economici.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62856" y="3694841"/>
            <a:ext cx="11611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Per mantenere e far crescere le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competenze che portano ed esportano innovazione e prosperità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nel rispetto delle identità è necessario che i Parchi si dotino di comitati di esperti, multidisciplinari, responsabili della crescita del capitale immateriale dei Parchi.</a:t>
            </a:r>
          </a:p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 </a:t>
            </a:r>
          </a:p>
        </p:txBody>
      </p:sp>
      <p:pic>
        <p:nvPicPr>
          <p:cNvPr id="8" name="Immagine 9" descr="Logo Parco completo -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1131" y="5549900"/>
            <a:ext cx="192246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52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428" y="399142"/>
            <a:ext cx="53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latin typeface="+mj-lt"/>
              </a:rPr>
              <a:t>…… e una proposta </a:t>
            </a:r>
            <a:endParaRPr lang="it-IT" sz="36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4928" y="1300486"/>
            <a:ext cx="11702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Proponiamo dunque di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costituire un Tavolo permanente di coordinamento dei Parchi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che intendono impegnarsi nella sfida per superare le barriere che finora hanno rallentato la crescita della consapevolezza dell’importanza strategica delle aree protette. </a:t>
            </a:r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r>
              <a:rPr lang="it-IT" sz="2400" dirty="0" smtClean="0">
                <a:solidFill>
                  <a:srgbClr val="000090"/>
                </a:solidFill>
                <a:latin typeface="+mn-lt"/>
              </a:rPr>
              <a:t>Tra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gli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obiettivi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di questo Tavolo ci sono: </a:t>
            </a:r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rendere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evidenti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le possibilità di uno sviluppo sostenibile legato ai Parchi; </a:t>
            </a:r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fornire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un supporto tecnico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 agli aderenti per superare difficoltà burocratiche crescenti</a:t>
            </a:r>
            <a:r>
              <a:rPr lang="it-IT" sz="2400" dirty="0" smtClean="0">
                <a:solidFill>
                  <a:srgbClr val="000090"/>
                </a:solidFill>
                <a:latin typeface="+mn-lt"/>
              </a:rPr>
              <a:t>;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predisporre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strumenti per lo sviluppo ecosostenibile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dei territori protetti; </a:t>
            </a:r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000090"/>
                </a:solidFill>
                <a:latin typeface="+mn-lt"/>
              </a:rPr>
              <a:t>dare 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certezze ai Parchi che hanno bisogno di programmare l’azione di difesa </a:t>
            </a:r>
            <a:r>
              <a:rPr lang="it-IT" sz="2400" dirty="0" smtClean="0">
                <a:solidFill>
                  <a:srgbClr val="000090"/>
                </a:solidFill>
                <a:latin typeface="+mn-lt"/>
              </a:rPr>
              <a:t>e </a:t>
            </a: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incremento del capitale naturale e culturale </a:t>
            </a:r>
            <a:r>
              <a:rPr lang="it-IT" sz="2400" dirty="0" smtClean="0">
                <a:solidFill>
                  <a:srgbClr val="000090"/>
                </a:solidFill>
                <a:latin typeface="+mn-lt"/>
              </a:rPr>
              <a:t>ragionando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su tempi lunghi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; </a:t>
            </a:r>
            <a:endParaRPr lang="it-IT" sz="2400" dirty="0" smtClean="0">
              <a:solidFill>
                <a:srgbClr val="00009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esportare </a:t>
            </a:r>
            <a:r>
              <a:rPr lang="it-IT" sz="2400" b="1" dirty="0">
                <a:solidFill>
                  <a:srgbClr val="000090"/>
                </a:solidFill>
                <a:latin typeface="+mn-lt"/>
              </a:rPr>
              <a:t>all’esterno dei Parchi  strategie di lungo termine di governo di area vasta e pratiche sostenibili</a:t>
            </a:r>
            <a:r>
              <a:rPr lang="it-IT" sz="2400" dirty="0">
                <a:solidFill>
                  <a:srgbClr val="000090"/>
                </a:solidFill>
                <a:latin typeface="+mn-lt"/>
              </a:rPr>
              <a:t> nella gestione del territorio, nello sviluppo economico e nel coinvolgimento delle comunità.</a:t>
            </a:r>
          </a:p>
          <a:p>
            <a:r>
              <a:rPr lang="it-IT" sz="2400" dirty="0">
                <a:solidFill>
                  <a:srgbClr val="000090"/>
                </a:solidFill>
                <a:latin typeface="+mn-lt"/>
              </a:rPr>
              <a:t> </a:t>
            </a:r>
          </a:p>
        </p:txBody>
      </p:sp>
      <p:pic>
        <p:nvPicPr>
          <p:cNvPr id="6" name="Immagine 9" descr="Logo Parco completo -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59572" y="5711147"/>
            <a:ext cx="1619478" cy="9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ejac\Desktop\c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1109663" y="882650"/>
            <a:ext cx="996791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it-IT" altLang="it-IT" i="1" dirty="0" smtClean="0">
                <a:solidFill>
                  <a:schemeClr val="accent4">
                    <a:lumMod val="50000"/>
                  </a:schemeClr>
                </a:solidFill>
              </a:rPr>
              <a:t>Grazie!</a:t>
            </a:r>
          </a:p>
        </p:txBody>
      </p:sp>
      <p:pic>
        <p:nvPicPr>
          <p:cNvPr id="7" name="Immagine 9" descr="Logo Parco completo 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71885"/>
            <a:ext cx="2439804" cy="138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893763"/>
            <a:ext cx="8704262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277813" y="360363"/>
            <a:ext cx="9596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 dirty="0">
                <a:solidFill>
                  <a:srgbClr val="000090"/>
                </a:solidFill>
                <a:latin typeface="Corbel" pitchFamily="34" charset="0"/>
              </a:rPr>
              <a:t>I PARCHI DEL XXI SECOLO: OPPORTUNITA’ E NUOVI RUOLI</a:t>
            </a:r>
          </a:p>
        </p:txBody>
      </p:sp>
      <p:pic>
        <p:nvPicPr>
          <p:cNvPr id="18436" name="Immagine 9" descr="Logo Parco completo 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5354638"/>
            <a:ext cx="19224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rgbClr val="B4C72E">
              <a:alpha val="86000"/>
            </a:srgb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67" y="83456"/>
            <a:ext cx="9875838" cy="1355725"/>
          </a:xfrm>
        </p:spPr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IL PERCORSO 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48" y="2413450"/>
            <a:ext cx="6392636" cy="598261"/>
          </a:xfrm>
        </p:spPr>
        <p:txBody>
          <a:bodyPr/>
          <a:lstStyle/>
          <a:p>
            <a:pPr marL="46037" lvl="0" indent="0">
              <a:buClrTx/>
              <a:buNone/>
            </a:pPr>
            <a:r>
              <a:rPr lang="it-IT" sz="2000" dirty="0" smtClean="0">
                <a:solidFill>
                  <a:srgbClr val="000090"/>
                </a:solidFill>
              </a:rPr>
              <a:t>15 giugno 2016 al Centro Parco Dogana a Lonate Pozzolo </a:t>
            </a:r>
            <a:r>
              <a:rPr lang="it-IT" sz="2000" b="1" dirty="0" smtClean="0">
                <a:solidFill>
                  <a:srgbClr val="000090"/>
                </a:solidFill>
              </a:rPr>
              <a:t>giornata di studio sui nuovi ruoli e sui valori dei Parchi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35429" y="787396"/>
            <a:ext cx="11273970" cy="1561187"/>
            <a:chOff x="435429" y="914397"/>
            <a:chExt cx="11273970" cy="1561187"/>
          </a:xfrm>
        </p:grpSpPr>
        <p:sp>
          <p:nvSpPr>
            <p:cNvPr id="7" name="Figura a mano libera 6"/>
            <p:cNvSpPr/>
            <p:nvPr/>
          </p:nvSpPr>
          <p:spPr>
            <a:xfrm>
              <a:off x="435429" y="925284"/>
              <a:ext cx="11266714" cy="1550300"/>
            </a:xfrm>
            <a:custGeom>
              <a:avLst/>
              <a:gdLst>
                <a:gd name="connsiteX0" fmla="*/ 0 w 11266714"/>
                <a:gd name="connsiteY0" fmla="*/ 1161143 h 1643291"/>
                <a:gd name="connsiteX1" fmla="*/ 707571 w 11266714"/>
                <a:gd name="connsiteY1" fmla="*/ 743857 h 1643291"/>
                <a:gd name="connsiteX2" fmla="*/ 1977571 w 11266714"/>
                <a:gd name="connsiteY2" fmla="*/ 562429 h 1643291"/>
                <a:gd name="connsiteX3" fmla="*/ 3501571 w 11266714"/>
                <a:gd name="connsiteY3" fmla="*/ 671286 h 1643291"/>
                <a:gd name="connsiteX4" fmla="*/ 4735285 w 11266714"/>
                <a:gd name="connsiteY4" fmla="*/ 1161143 h 1643291"/>
                <a:gd name="connsiteX5" fmla="*/ 6041571 w 11266714"/>
                <a:gd name="connsiteY5" fmla="*/ 1632857 h 1643291"/>
                <a:gd name="connsiteX6" fmla="*/ 7257142 w 11266714"/>
                <a:gd name="connsiteY6" fmla="*/ 1451429 h 1643291"/>
                <a:gd name="connsiteX7" fmla="*/ 8599714 w 11266714"/>
                <a:gd name="connsiteY7" fmla="*/ 1034143 h 1643291"/>
                <a:gd name="connsiteX8" fmla="*/ 9742714 w 11266714"/>
                <a:gd name="connsiteY8" fmla="*/ 417286 h 1643291"/>
                <a:gd name="connsiteX9" fmla="*/ 11266714 w 11266714"/>
                <a:gd name="connsiteY9" fmla="*/ 0 h 1643291"/>
                <a:gd name="connsiteX10" fmla="*/ 11266714 w 11266714"/>
                <a:gd name="connsiteY10" fmla="*/ 0 h 1643291"/>
                <a:gd name="connsiteX11" fmla="*/ 11266714 w 11266714"/>
                <a:gd name="connsiteY11" fmla="*/ 0 h 1643291"/>
                <a:gd name="connsiteX0" fmla="*/ 0 w 11266714"/>
                <a:gd name="connsiteY0" fmla="*/ 1161143 h 1545091"/>
                <a:gd name="connsiteX1" fmla="*/ 707571 w 11266714"/>
                <a:gd name="connsiteY1" fmla="*/ 743857 h 1545091"/>
                <a:gd name="connsiteX2" fmla="*/ 1977571 w 11266714"/>
                <a:gd name="connsiteY2" fmla="*/ 562429 h 1545091"/>
                <a:gd name="connsiteX3" fmla="*/ 3501571 w 11266714"/>
                <a:gd name="connsiteY3" fmla="*/ 671286 h 1545091"/>
                <a:gd name="connsiteX4" fmla="*/ 4735285 w 11266714"/>
                <a:gd name="connsiteY4" fmla="*/ 1161143 h 1545091"/>
                <a:gd name="connsiteX5" fmla="*/ 6059714 w 11266714"/>
                <a:gd name="connsiteY5" fmla="*/ 1524000 h 1545091"/>
                <a:gd name="connsiteX6" fmla="*/ 7257142 w 11266714"/>
                <a:gd name="connsiteY6" fmla="*/ 1451429 h 1545091"/>
                <a:gd name="connsiteX7" fmla="*/ 8599714 w 11266714"/>
                <a:gd name="connsiteY7" fmla="*/ 1034143 h 1545091"/>
                <a:gd name="connsiteX8" fmla="*/ 9742714 w 11266714"/>
                <a:gd name="connsiteY8" fmla="*/ 417286 h 1545091"/>
                <a:gd name="connsiteX9" fmla="*/ 11266714 w 11266714"/>
                <a:gd name="connsiteY9" fmla="*/ 0 h 1545091"/>
                <a:gd name="connsiteX10" fmla="*/ 11266714 w 11266714"/>
                <a:gd name="connsiteY10" fmla="*/ 0 h 1545091"/>
                <a:gd name="connsiteX11" fmla="*/ 11266714 w 11266714"/>
                <a:gd name="connsiteY11" fmla="*/ 0 h 1545091"/>
                <a:gd name="connsiteX0" fmla="*/ 0 w 11266714"/>
                <a:gd name="connsiteY0" fmla="*/ 1161143 h 1550300"/>
                <a:gd name="connsiteX1" fmla="*/ 707571 w 11266714"/>
                <a:gd name="connsiteY1" fmla="*/ 743857 h 1550300"/>
                <a:gd name="connsiteX2" fmla="*/ 1977571 w 11266714"/>
                <a:gd name="connsiteY2" fmla="*/ 562429 h 1550300"/>
                <a:gd name="connsiteX3" fmla="*/ 3501571 w 11266714"/>
                <a:gd name="connsiteY3" fmla="*/ 671286 h 1550300"/>
                <a:gd name="connsiteX4" fmla="*/ 4735285 w 11266714"/>
                <a:gd name="connsiteY4" fmla="*/ 1161143 h 1550300"/>
                <a:gd name="connsiteX5" fmla="*/ 6059714 w 11266714"/>
                <a:gd name="connsiteY5" fmla="*/ 1524000 h 1550300"/>
                <a:gd name="connsiteX6" fmla="*/ 7257142 w 11266714"/>
                <a:gd name="connsiteY6" fmla="*/ 1451429 h 1550300"/>
                <a:gd name="connsiteX7" fmla="*/ 8599714 w 11266714"/>
                <a:gd name="connsiteY7" fmla="*/ 889000 h 1550300"/>
                <a:gd name="connsiteX8" fmla="*/ 9742714 w 11266714"/>
                <a:gd name="connsiteY8" fmla="*/ 417286 h 1550300"/>
                <a:gd name="connsiteX9" fmla="*/ 11266714 w 11266714"/>
                <a:gd name="connsiteY9" fmla="*/ 0 h 1550300"/>
                <a:gd name="connsiteX10" fmla="*/ 11266714 w 11266714"/>
                <a:gd name="connsiteY10" fmla="*/ 0 h 1550300"/>
                <a:gd name="connsiteX11" fmla="*/ 11266714 w 11266714"/>
                <a:gd name="connsiteY11" fmla="*/ 0 h 1550300"/>
                <a:gd name="connsiteX0" fmla="*/ 0 w 11266714"/>
                <a:gd name="connsiteY0" fmla="*/ 1161143 h 1550300"/>
                <a:gd name="connsiteX1" fmla="*/ 707571 w 11266714"/>
                <a:gd name="connsiteY1" fmla="*/ 743857 h 1550300"/>
                <a:gd name="connsiteX2" fmla="*/ 1977571 w 11266714"/>
                <a:gd name="connsiteY2" fmla="*/ 562429 h 1550300"/>
                <a:gd name="connsiteX3" fmla="*/ 3392714 w 11266714"/>
                <a:gd name="connsiteY3" fmla="*/ 671286 h 1550300"/>
                <a:gd name="connsiteX4" fmla="*/ 4735285 w 11266714"/>
                <a:gd name="connsiteY4" fmla="*/ 1161143 h 1550300"/>
                <a:gd name="connsiteX5" fmla="*/ 6059714 w 11266714"/>
                <a:gd name="connsiteY5" fmla="*/ 1524000 h 1550300"/>
                <a:gd name="connsiteX6" fmla="*/ 7257142 w 11266714"/>
                <a:gd name="connsiteY6" fmla="*/ 1451429 h 1550300"/>
                <a:gd name="connsiteX7" fmla="*/ 8599714 w 11266714"/>
                <a:gd name="connsiteY7" fmla="*/ 889000 h 1550300"/>
                <a:gd name="connsiteX8" fmla="*/ 9742714 w 11266714"/>
                <a:gd name="connsiteY8" fmla="*/ 417286 h 1550300"/>
                <a:gd name="connsiteX9" fmla="*/ 11266714 w 11266714"/>
                <a:gd name="connsiteY9" fmla="*/ 0 h 1550300"/>
                <a:gd name="connsiteX10" fmla="*/ 11266714 w 11266714"/>
                <a:gd name="connsiteY10" fmla="*/ 0 h 1550300"/>
                <a:gd name="connsiteX11" fmla="*/ 11266714 w 11266714"/>
                <a:gd name="connsiteY11" fmla="*/ 0 h 15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66714" h="1550300">
                  <a:moveTo>
                    <a:pt x="0" y="1161143"/>
                  </a:moveTo>
                  <a:cubicBezTo>
                    <a:pt x="188988" y="1002393"/>
                    <a:pt x="377976" y="843643"/>
                    <a:pt x="707571" y="743857"/>
                  </a:cubicBezTo>
                  <a:cubicBezTo>
                    <a:pt x="1037166" y="644071"/>
                    <a:pt x="1530047" y="574524"/>
                    <a:pt x="1977571" y="562429"/>
                  </a:cubicBezTo>
                  <a:cubicBezTo>
                    <a:pt x="2425095" y="550334"/>
                    <a:pt x="2933095" y="571500"/>
                    <a:pt x="3392714" y="671286"/>
                  </a:cubicBezTo>
                  <a:cubicBezTo>
                    <a:pt x="3852333" y="771072"/>
                    <a:pt x="4290785" y="1019024"/>
                    <a:pt x="4735285" y="1161143"/>
                  </a:cubicBezTo>
                  <a:cubicBezTo>
                    <a:pt x="5179785" y="1303262"/>
                    <a:pt x="5639405" y="1475619"/>
                    <a:pt x="6059714" y="1524000"/>
                  </a:cubicBezTo>
                  <a:cubicBezTo>
                    <a:pt x="6480023" y="1572381"/>
                    <a:pt x="6833809" y="1557262"/>
                    <a:pt x="7257142" y="1451429"/>
                  </a:cubicBezTo>
                  <a:cubicBezTo>
                    <a:pt x="7680475" y="1345596"/>
                    <a:pt x="8185452" y="1061357"/>
                    <a:pt x="8599714" y="889000"/>
                  </a:cubicBezTo>
                  <a:cubicBezTo>
                    <a:pt x="9013976" y="716643"/>
                    <a:pt x="9298214" y="565453"/>
                    <a:pt x="9742714" y="417286"/>
                  </a:cubicBezTo>
                  <a:cubicBezTo>
                    <a:pt x="10187214" y="269119"/>
                    <a:pt x="11266714" y="0"/>
                    <a:pt x="11266714" y="0"/>
                  </a:cubicBezTo>
                  <a:lnTo>
                    <a:pt x="11266714" y="0"/>
                  </a:lnTo>
                  <a:lnTo>
                    <a:pt x="11266714" y="0"/>
                  </a:lnTo>
                </a:path>
              </a:pathLst>
            </a:custGeom>
            <a:ln w="184150" cmpd="sng">
              <a:solidFill>
                <a:srgbClr val="00006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0090"/>
                </a:solidFill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42685" y="914397"/>
              <a:ext cx="11266714" cy="1550300"/>
            </a:xfrm>
            <a:custGeom>
              <a:avLst/>
              <a:gdLst>
                <a:gd name="connsiteX0" fmla="*/ 0 w 11266714"/>
                <a:gd name="connsiteY0" fmla="*/ 1161143 h 1643291"/>
                <a:gd name="connsiteX1" fmla="*/ 707571 w 11266714"/>
                <a:gd name="connsiteY1" fmla="*/ 743857 h 1643291"/>
                <a:gd name="connsiteX2" fmla="*/ 1977571 w 11266714"/>
                <a:gd name="connsiteY2" fmla="*/ 562429 h 1643291"/>
                <a:gd name="connsiteX3" fmla="*/ 3501571 w 11266714"/>
                <a:gd name="connsiteY3" fmla="*/ 671286 h 1643291"/>
                <a:gd name="connsiteX4" fmla="*/ 4735285 w 11266714"/>
                <a:gd name="connsiteY4" fmla="*/ 1161143 h 1643291"/>
                <a:gd name="connsiteX5" fmla="*/ 6041571 w 11266714"/>
                <a:gd name="connsiteY5" fmla="*/ 1632857 h 1643291"/>
                <a:gd name="connsiteX6" fmla="*/ 7257142 w 11266714"/>
                <a:gd name="connsiteY6" fmla="*/ 1451429 h 1643291"/>
                <a:gd name="connsiteX7" fmla="*/ 8599714 w 11266714"/>
                <a:gd name="connsiteY7" fmla="*/ 1034143 h 1643291"/>
                <a:gd name="connsiteX8" fmla="*/ 9742714 w 11266714"/>
                <a:gd name="connsiteY8" fmla="*/ 417286 h 1643291"/>
                <a:gd name="connsiteX9" fmla="*/ 11266714 w 11266714"/>
                <a:gd name="connsiteY9" fmla="*/ 0 h 1643291"/>
                <a:gd name="connsiteX10" fmla="*/ 11266714 w 11266714"/>
                <a:gd name="connsiteY10" fmla="*/ 0 h 1643291"/>
                <a:gd name="connsiteX11" fmla="*/ 11266714 w 11266714"/>
                <a:gd name="connsiteY11" fmla="*/ 0 h 1643291"/>
                <a:gd name="connsiteX0" fmla="*/ 0 w 11266714"/>
                <a:gd name="connsiteY0" fmla="*/ 1161143 h 1545091"/>
                <a:gd name="connsiteX1" fmla="*/ 707571 w 11266714"/>
                <a:gd name="connsiteY1" fmla="*/ 743857 h 1545091"/>
                <a:gd name="connsiteX2" fmla="*/ 1977571 w 11266714"/>
                <a:gd name="connsiteY2" fmla="*/ 562429 h 1545091"/>
                <a:gd name="connsiteX3" fmla="*/ 3501571 w 11266714"/>
                <a:gd name="connsiteY3" fmla="*/ 671286 h 1545091"/>
                <a:gd name="connsiteX4" fmla="*/ 4735285 w 11266714"/>
                <a:gd name="connsiteY4" fmla="*/ 1161143 h 1545091"/>
                <a:gd name="connsiteX5" fmla="*/ 6059714 w 11266714"/>
                <a:gd name="connsiteY5" fmla="*/ 1524000 h 1545091"/>
                <a:gd name="connsiteX6" fmla="*/ 7257142 w 11266714"/>
                <a:gd name="connsiteY6" fmla="*/ 1451429 h 1545091"/>
                <a:gd name="connsiteX7" fmla="*/ 8599714 w 11266714"/>
                <a:gd name="connsiteY7" fmla="*/ 1034143 h 1545091"/>
                <a:gd name="connsiteX8" fmla="*/ 9742714 w 11266714"/>
                <a:gd name="connsiteY8" fmla="*/ 417286 h 1545091"/>
                <a:gd name="connsiteX9" fmla="*/ 11266714 w 11266714"/>
                <a:gd name="connsiteY9" fmla="*/ 0 h 1545091"/>
                <a:gd name="connsiteX10" fmla="*/ 11266714 w 11266714"/>
                <a:gd name="connsiteY10" fmla="*/ 0 h 1545091"/>
                <a:gd name="connsiteX11" fmla="*/ 11266714 w 11266714"/>
                <a:gd name="connsiteY11" fmla="*/ 0 h 1545091"/>
                <a:gd name="connsiteX0" fmla="*/ 0 w 11266714"/>
                <a:gd name="connsiteY0" fmla="*/ 1161143 h 1550300"/>
                <a:gd name="connsiteX1" fmla="*/ 707571 w 11266714"/>
                <a:gd name="connsiteY1" fmla="*/ 743857 h 1550300"/>
                <a:gd name="connsiteX2" fmla="*/ 1977571 w 11266714"/>
                <a:gd name="connsiteY2" fmla="*/ 562429 h 1550300"/>
                <a:gd name="connsiteX3" fmla="*/ 3501571 w 11266714"/>
                <a:gd name="connsiteY3" fmla="*/ 671286 h 1550300"/>
                <a:gd name="connsiteX4" fmla="*/ 4735285 w 11266714"/>
                <a:gd name="connsiteY4" fmla="*/ 1161143 h 1550300"/>
                <a:gd name="connsiteX5" fmla="*/ 6059714 w 11266714"/>
                <a:gd name="connsiteY5" fmla="*/ 1524000 h 1550300"/>
                <a:gd name="connsiteX6" fmla="*/ 7257142 w 11266714"/>
                <a:gd name="connsiteY6" fmla="*/ 1451429 h 1550300"/>
                <a:gd name="connsiteX7" fmla="*/ 8599714 w 11266714"/>
                <a:gd name="connsiteY7" fmla="*/ 889000 h 1550300"/>
                <a:gd name="connsiteX8" fmla="*/ 9742714 w 11266714"/>
                <a:gd name="connsiteY8" fmla="*/ 417286 h 1550300"/>
                <a:gd name="connsiteX9" fmla="*/ 11266714 w 11266714"/>
                <a:gd name="connsiteY9" fmla="*/ 0 h 1550300"/>
                <a:gd name="connsiteX10" fmla="*/ 11266714 w 11266714"/>
                <a:gd name="connsiteY10" fmla="*/ 0 h 1550300"/>
                <a:gd name="connsiteX11" fmla="*/ 11266714 w 11266714"/>
                <a:gd name="connsiteY11" fmla="*/ 0 h 1550300"/>
                <a:gd name="connsiteX0" fmla="*/ 0 w 11266714"/>
                <a:gd name="connsiteY0" fmla="*/ 1161143 h 1550300"/>
                <a:gd name="connsiteX1" fmla="*/ 707571 w 11266714"/>
                <a:gd name="connsiteY1" fmla="*/ 743857 h 1550300"/>
                <a:gd name="connsiteX2" fmla="*/ 1977571 w 11266714"/>
                <a:gd name="connsiteY2" fmla="*/ 562429 h 1550300"/>
                <a:gd name="connsiteX3" fmla="*/ 3392714 w 11266714"/>
                <a:gd name="connsiteY3" fmla="*/ 671286 h 1550300"/>
                <a:gd name="connsiteX4" fmla="*/ 4735285 w 11266714"/>
                <a:gd name="connsiteY4" fmla="*/ 1161143 h 1550300"/>
                <a:gd name="connsiteX5" fmla="*/ 6059714 w 11266714"/>
                <a:gd name="connsiteY5" fmla="*/ 1524000 h 1550300"/>
                <a:gd name="connsiteX6" fmla="*/ 7257142 w 11266714"/>
                <a:gd name="connsiteY6" fmla="*/ 1451429 h 1550300"/>
                <a:gd name="connsiteX7" fmla="*/ 8599714 w 11266714"/>
                <a:gd name="connsiteY7" fmla="*/ 889000 h 1550300"/>
                <a:gd name="connsiteX8" fmla="*/ 9742714 w 11266714"/>
                <a:gd name="connsiteY8" fmla="*/ 417286 h 1550300"/>
                <a:gd name="connsiteX9" fmla="*/ 11266714 w 11266714"/>
                <a:gd name="connsiteY9" fmla="*/ 0 h 1550300"/>
                <a:gd name="connsiteX10" fmla="*/ 11266714 w 11266714"/>
                <a:gd name="connsiteY10" fmla="*/ 0 h 1550300"/>
                <a:gd name="connsiteX11" fmla="*/ 11266714 w 11266714"/>
                <a:gd name="connsiteY11" fmla="*/ 0 h 15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66714" h="1550300">
                  <a:moveTo>
                    <a:pt x="0" y="1161143"/>
                  </a:moveTo>
                  <a:cubicBezTo>
                    <a:pt x="188988" y="1002393"/>
                    <a:pt x="377976" y="843643"/>
                    <a:pt x="707571" y="743857"/>
                  </a:cubicBezTo>
                  <a:cubicBezTo>
                    <a:pt x="1037166" y="644071"/>
                    <a:pt x="1530047" y="574524"/>
                    <a:pt x="1977571" y="562429"/>
                  </a:cubicBezTo>
                  <a:cubicBezTo>
                    <a:pt x="2425095" y="550334"/>
                    <a:pt x="2933095" y="571500"/>
                    <a:pt x="3392714" y="671286"/>
                  </a:cubicBezTo>
                  <a:cubicBezTo>
                    <a:pt x="3852333" y="771072"/>
                    <a:pt x="4290785" y="1019024"/>
                    <a:pt x="4735285" y="1161143"/>
                  </a:cubicBezTo>
                  <a:cubicBezTo>
                    <a:pt x="5179785" y="1303262"/>
                    <a:pt x="5639405" y="1475619"/>
                    <a:pt x="6059714" y="1524000"/>
                  </a:cubicBezTo>
                  <a:cubicBezTo>
                    <a:pt x="6480023" y="1572381"/>
                    <a:pt x="6833809" y="1557262"/>
                    <a:pt x="7257142" y="1451429"/>
                  </a:cubicBezTo>
                  <a:cubicBezTo>
                    <a:pt x="7680475" y="1345596"/>
                    <a:pt x="8185452" y="1061357"/>
                    <a:pt x="8599714" y="889000"/>
                  </a:cubicBezTo>
                  <a:cubicBezTo>
                    <a:pt x="9013976" y="716643"/>
                    <a:pt x="9298214" y="565453"/>
                    <a:pt x="9742714" y="417286"/>
                  </a:cubicBezTo>
                  <a:cubicBezTo>
                    <a:pt x="10187214" y="269119"/>
                    <a:pt x="11266714" y="0"/>
                    <a:pt x="11266714" y="0"/>
                  </a:cubicBezTo>
                  <a:lnTo>
                    <a:pt x="11266714" y="0"/>
                  </a:lnTo>
                  <a:lnTo>
                    <a:pt x="11266714" y="0"/>
                  </a:lnTo>
                </a:path>
              </a:pathLst>
            </a:custGeom>
            <a:ln w="28575" cmpd="sng"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0090"/>
                </a:solidFill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3465285" y="5240382"/>
            <a:ext cx="890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lvl="0" indent="0">
              <a:buClrTx/>
              <a:buNone/>
            </a:pPr>
            <a:r>
              <a:rPr lang="it-IT" dirty="0" smtClean="0">
                <a:solidFill>
                  <a:srgbClr val="000090"/>
                </a:solidFill>
              </a:rPr>
              <a:t>Il </a:t>
            </a:r>
            <a:r>
              <a:rPr lang="it-IT" dirty="0">
                <a:solidFill>
                  <a:srgbClr val="000090"/>
                </a:solidFill>
              </a:rPr>
              <a:t>16 dicembre 2016 al Centro Parco </a:t>
            </a:r>
            <a:r>
              <a:rPr lang="it-IT" dirty="0" smtClean="0">
                <a:solidFill>
                  <a:srgbClr val="000090"/>
                </a:solidFill>
              </a:rPr>
              <a:t>“</a:t>
            </a:r>
            <a:r>
              <a:rPr lang="it-IT" dirty="0">
                <a:solidFill>
                  <a:srgbClr val="000090"/>
                </a:solidFill>
              </a:rPr>
              <a:t>La Fagiana” </a:t>
            </a:r>
            <a:r>
              <a:rPr lang="it-IT" b="1" dirty="0" smtClean="0">
                <a:solidFill>
                  <a:srgbClr val="000090"/>
                </a:solidFill>
              </a:rPr>
              <a:t>giornata  </a:t>
            </a:r>
            <a:r>
              <a:rPr lang="it-IT" b="1" dirty="0">
                <a:solidFill>
                  <a:srgbClr val="000090"/>
                </a:solidFill>
              </a:rPr>
              <a:t>dedicata ai Sindaci e amministratori delle aree protette (Parchi e PLIS)</a:t>
            </a:r>
          </a:p>
          <a:p>
            <a:pPr marL="46037" indent="0">
              <a:buClrTx/>
              <a:buNone/>
            </a:pP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43427" y="3123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037" lvl="0" indent="0">
              <a:buClrTx/>
              <a:buNone/>
            </a:pPr>
            <a:r>
              <a:rPr lang="it-IT" dirty="0">
                <a:solidFill>
                  <a:srgbClr val="000090"/>
                </a:solidFill>
              </a:rPr>
              <a:t>21 luglio 2016 in Regione Lombardia </a:t>
            </a:r>
            <a:r>
              <a:rPr lang="it-IT" b="1" dirty="0">
                <a:solidFill>
                  <a:srgbClr val="000090"/>
                </a:solidFill>
              </a:rPr>
              <a:t> workshop direttori dei parchi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86856" y="37952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037" lvl="0" indent="0">
              <a:buClrTx/>
              <a:buNone/>
            </a:pPr>
            <a:r>
              <a:rPr lang="it-IT" dirty="0" smtClean="0">
                <a:solidFill>
                  <a:srgbClr val="000090"/>
                </a:solidFill>
              </a:rPr>
              <a:t>23 </a:t>
            </a:r>
            <a:r>
              <a:rPr lang="it-IT" dirty="0">
                <a:solidFill>
                  <a:srgbClr val="000090"/>
                </a:solidFill>
              </a:rPr>
              <a:t>settembre 2016 a Casale Monferrato (AL), </a:t>
            </a:r>
            <a:r>
              <a:rPr lang="it-IT" b="1" dirty="0">
                <a:solidFill>
                  <a:srgbClr val="000090"/>
                </a:solidFill>
              </a:rPr>
              <a:t>giornata di studio sul tema “ Le aree protette lungo VENTO”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739570" y="4479834"/>
            <a:ext cx="821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lvl="0" indent="0">
              <a:buClrTx/>
              <a:buNone/>
            </a:pPr>
            <a:r>
              <a:rPr lang="it-IT" dirty="0" smtClean="0">
                <a:solidFill>
                  <a:srgbClr val="000090"/>
                </a:solidFill>
              </a:rPr>
              <a:t>I9 </a:t>
            </a:r>
            <a:r>
              <a:rPr lang="it-IT" dirty="0">
                <a:solidFill>
                  <a:srgbClr val="000090"/>
                </a:solidFill>
              </a:rPr>
              <a:t>novembre 2016 in Regione </a:t>
            </a:r>
            <a:r>
              <a:rPr lang="it-IT" dirty="0" smtClean="0">
                <a:solidFill>
                  <a:srgbClr val="000090"/>
                </a:solidFill>
              </a:rPr>
              <a:t>Lombardia: </a:t>
            </a:r>
            <a:r>
              <a:rPr lang="it-IT" b="1" dirty="0" smtClean="0">
                <a:solidFill>
                  <a:srgbClr val="000090"/>
                </a:solidFill>
              </a:rPr>
              <a:t>laboratorio </a:t>
            </a:r>
            <a:r>
              <a:rPr lang="it-IT" b="1" dirty="0">
                <a:solidFill>
                  <a:srgbClr val="000090"/>
                </a:solidFill>
              </a:rPr>
              <a:t>formativo sul tema  “Valori e disvalori generati dalla presenza dei Parchi nel nostro territorio”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172856" y="5942763"/>
            <a:ext cx="7819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lvl="0" indent="0">
              <a:buClrTx/>
              <a:buNone/>
            </a:pPr>
            <a:r>
              <a:rPr lang="it-IT" dirty="0" smtClean="0">
                <a:solidFill>
                  <a:srgbClr val="000090"/>
                </a:solidFill>
              </a:rPr>
              <a:t>3 </a:t>
            </a:r>
            <a:r>
              <a:rPr lang="it-IT" dirty="0">
                <a:solidFill>
                  <a:srgbClr val="000090"/>
                </a:solidFill>
              </a:rPr>
              <a:t>febbraio 2017 al Centro Parco </a:t>
            </a:r>
            <a:r>
              <a:rPr lang="it-IT" dirty="0" smtClean="0">
                <a:solidFill>
                  <a:srgbClr val="000090"/>
                </a:solidFill>
              </a:rPr>
              <a:t>“La Fagiana” </a:t>
            </a:r>
            <a:r>
              <a:rPr lang="it-IT" b="1" dirty="0">
                <a:solidFill>
                  <a:srgbClr val="000090"/>
                </a:solidFill>
              </a:rPr>
              <a:t>g</a:t>
            </a:r>
            <a:r>
              <a:rPr lang="it-IT" b="1" dirty="0" smtClean="0">
                <a:solidFill>
                  <a:srgbClr val="000090"/>
                </a:solidFill>
              </a:rPr>
              <a:t>iornata </a:t>
            </a:r>
            <a:r>
              <a:rPr lang="it-IT" b="1" dirty="0">
                <a:solidFill>
                  <a:srgbClr val="000090"/>
                </a:solidFill>
              </a:rPr>
              <a:t>di studio sul tema “</a:t>
            </a:r>
            <a:r>
              <a:rPr lang="it-IT" b="1" dirty="0" err="1">
                <a:solidFill>
                  <a:srgbClr val="000090"/>
                </a:solidFill>
              </a:rPr>
              <a:t>agroecologia</a:t>
            </a:r>
            <a:r>
              <a:rPr lang="it-IT" b="1" dirty="0">
                <a:solidFill>
                  <a:srgbClr val="000090"/>
                </a:solidFill>
              </a:rPr>
              <a:t> e bioedilizia: attivare economie circolari”</a:t>
            </a:r>
          </a:p>
        </p:txBody>
      </p:sp>
      <p:pic>
        <p:nvPicPr>
          <p:cNvPr id="14" name="Immagine 9" descr="Logo Parco completo -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194" y="5860143"/>
            <a:ext cx="13412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7338" y="1238250"/>
            <a:ext cx="47402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olo 1"/>
          <p:cNvSpPr>
            <a:spLocks noGrp="1"/>
          </p:cNvSpPr>
          <p:nvPr>
            <p:ph type="title"/>
          </p:nvPr>
        </p:nvSpPr>
        <p:spPr>
          <a:xfrm>
            <a:off x="1143000" y="792163"/>
            <a:ext cx="5200650" cy="1444625"/>
          </a:xfrm>
        </p:spPr>
        <p:txBody>
          <a:bodyPr/>
          <a:lstStyle/>
          <a:p>
            <a:pPr eaLnBrk="1" hangingPunct="1"/>
            <a:r>
              <a:rPr lang="it-IT" altLang="it-IT" sz="4000" dirty="0" smtClean="0">
                <a:solidFill>
                  <a:srgbClr val="000090"/>
                </a:solidFill>
              </a:rPr>
              <a:t>Indice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1784350"/>
            <a:ext cx="5084763" cy="35496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I nuovi ruoli dei Parchi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Come ci immaginiamo i Parchi…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Cosa possono fare… 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	I Parchi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	Le Regioni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	I Comuni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Buone pratiche ed esempi per…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   	VALORIZZARE	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	SPERIMENTARE	</a:t>
            </a:r>
          </a:p>
          <a:p>
            <a:pPr marL="45720" indent="0" eaLnBrk="1" fontAlgn="auto" hangingPunct="1">
              <a:lnSpc>
                <a:spcPct val="7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it-IT" sz="1700" b="1" dirty="0">
                <a:solidFill>
                  <a:srgbClr val="000090"/>
                </a:solidFill>
              </a:rPr>
              <a:t>			GESTIRE	</a:t>
            </a:r>
          </a:p>
          <a:p>
            <a:pPr indent="-182880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it-IT" sz="1700" dirty="0">
              <a:solidFill>
                <a:srgbClr val="000090"/>
              </a:solidFill>
            </a:endParaRPr>
          </a:p>
        </p:txBody>
      </p:sp>
      <p:pic>
        <p:nvPicPr>
          <p:cNvPr id="19461" name="Immagine 9" descr="Logo Parco completo 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300" y="5448300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0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773363"/>
            <a:ext cx="364648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screen"/>
          <a:srcRect b="-2"/>
          <a:stretch>
            <a:fillRect/>
          </a:stretch>
        </p:blipFill>
        <p:spPr bwMode="auto">
          <a:xfrm>
            <a:off x="238125" y="244475"/>
            <a:ext cx="3648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244475"/>
            <a:ext cx="11725275" cy="637698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1"/>
          <p:cNvSpPr txBox="1">
            <a:spLocks/>
          </p:cNvSpPr>
          <p:nvPr/>
        </p:nvSpPr>
        <p:spPr>
          <a:xfrm>
            <a:off x="4117975" y="3894138"/>
            <a:ext cx="6692900" cy="33226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182880" fontAlgn="auto"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parchi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del XXI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secolo</a:t>
            </a: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Giornata</a:t>
            </a: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 studio </a:t>
            </a:r>
          </a:p>
          <a:p>
            <a:pPr indent="-182880" fontAlgn="auto"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15 </a:t>
            </a:r>
            <a:r>
              <a:rPr lang="en-US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giugno</a:t>
            </a: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2016 </a:t>
            </a:r>
          </a:p>
        </p:txBody>
      </p:sp>
      <p:pic>
        <p:nvPicPr>
          <p:cNvPr id="21511" name="Immagine 9" descr="Logo Parco completo -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5560" y="5495471"/>
            <a:ext cx="192246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25" y="1343025"/>
            <a:ext cx="3292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88425" y="358775"/>
            <a:ext cx="28146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757238"/>
            <a:ext cx="329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35200" y="2562225"/>
            <a:ext cx="48990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magine 9" descr="Logo Parco completo -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8300" y="5448300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150" y="868363"/>
            <a:ext cx="8556625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77813" y="360363"/>
            <a:ext cx="9596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 dirty="0">
                <a:solidFill>
                  <a:srgbClr val="000090"/>
                </a:solidFill>
                <a:latin typeface="Corbel" pitchFamily="34" charset="0"/>
              </a:rPr>
              <a:t>I PARCHI DEL XXI SECOLO: PAPERS – 15 GIUGNO </a:t>
            </a:r>
            <a:r>
              <a:rPr lang="it-IT" altLang="it-IT" sz="2400" b="1" dirty="0" smtClean="0">
                <a:solidFill>
                  <a:srgbClr val="000090"/>
                </a:solidFill>
                <a:latin typeface="Corbel" pitchFamily="34" charset="0"/>
              </a:rPr>
              <a:t>2016 e……</a:t>
            </a:r>
            <a:endParaRPr lang="it-IT" altLang="it-IT" sz="2400" b="1" dirty="0">
              <a:solidFill>
                <a:srgbClr val="000090"/>
              </a:solidFill>
              <a:latin typeface="Corbe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868363"/>
            <a:ext cx="870585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/>
        </p:blipFill>
        <p:spPr>
          <a:xfrm>
            <a:off x="235974" y="246968"/>
            <a:ext cx="11720052" cy="6382365"/>
          </a:xfrm>
          <a:prstGeom prst="rect">
            <a:avLst/>
          </a:prstGeom>
        </p:spPr>
      </p:pic>
      <p:grpSp>
        <p:nvGrpSpPr>
          <p:cNvPr id="24579" name="Gruppo 27"/>
          <p:cNvGrpSpPr>
            <a:grpSpLocks/>
          </p:cNvGrpSpPr>
          <p:nvPr/>
        </p:nvGrpSpPr>
        <p:grpSpPr bwMode="auto">
          <a:xfrm>
            <a:off x="1798638" y="176213"/>
            <a:ext cx="8456612" cy="6362700"/>
            <a:chOff x="1564628" y="0"/>
            <a:chExt cx="9022170" cy="6775210"/>
          </a:xfrm>
        </p:grpSpPr>
        <p:graphicFrame>
          <p:nvGraphicFramePr>
            <p:cNvPr id="13" name="Diagramma 12"/>
            <p:cNvGraphicFramePr/>
            <p:nvPr/>
          </p:nvGraphicFramePr>
          <p:xfrm>
            <a:off x="1564628" y="0"/>
            <a:ext cx="9022170" cy="67752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3" name="Rettangolo arrotondato 22"/>
            <p:cNvSpPr/>
            <p:nvPr/>
          </p:nvSpPr>
          <p:spPr>
            <a:xfrm>
              <a:off x="3952700" y="1051442"/>
              <a:ext cx="5765247" cy="4753466"/>
            </a:xfrm>
            <a:prstGeom prst="roundRect">
              <a:avLst>
                <a:gd name="adj" fmla="val 4504"/>
              </a:avLst>
            </a:prstGeom>
            <a:noFill/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 rot="19285774">
              <a:off x="4272803" y="2476467"/>
              <a:ext cx="6093818" cy="1279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BENE PUBBLICO E/O COLLETTIVO</a:t>
              </a:r>
            </a:p>
          </p:txBody>
        </p:sp>
      </p:grpSp>
      <p:pic>
        <p:nvPicPr>
          <p:cNvPr id="24580" name="Immagine 9" descr="Logo Parco completo -2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156" y="5539015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sellaDiTesto 7"/>
          <p:cNvSpPr txBox="1">
            <a:spLocks noChangeArrowheads="1"/>
          </p:cNvSpPr>
          <p:nvPr/>
        </p:nvSpPr>
        <p:spPr bwMode="auto">
          <a:xfrm>
            <a:off x="368300" y="419100"/>
            <a:ext cx="196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dirty="0" err="1">
                <a:solidFill>
                  <a:schemeClr val="bg1"/>
                </a:solidFill>
                <a:latin typeface="Corbel" pitchFamily="34" charset="0"/>
              </a:rPr>
              <a:t>R</a:t>
            </a:r>
            <a:r>
              <a:rPr lang="it-IT" altLang="it-IT" dirty="0">
                <a:solidFill>
                  <a:schemeClr val="bg1"/>
                </a:solidFill>
                <a:latin typeface="Corbel" pitchFamily="34" charset="0"/>
              </a:rPr>
              <a:t>. Santolini </a:t>
            </a:r>
          </a:p>
          <a:p>
            <a:r>
              <a:rPr lang="it-IT" altLang="it-IT" dirty="0">
                <a:solidFill>
                  <a:schemeClr val="bg1"/>
                </a:solidFill>
                <a:latin typeface="Corbel" pitchFamily="34" charset="0"/>
              </a:rPr>
              <a:t>Università Urbino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2998788" y="419100"/>
            <a:ext cx="9069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3500" b="1">
                <a:latin typeface="Corbel" pitchFamily="34" charset="0"/>
              </a:rPr>
              <a:t>Il ruolo dei parchi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998788" y="1239838"/>
            <a:ext cx="634523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600">
                <a:latin typeface="Franklin Gothic Medium Cond" pitchFamily="34" charset="0"/>
              </a:rPr>
              <a:t>Parchi non possono fermare le invasioni, ma hanno un ruolo chiave per prevenire e mitigare gli impatti delle specie invasive:</a:t>
            </a:r>
          </a:p>
          <a:p>
            <a:pPr>
              <a:spcBef>
                <a:spcPct val="50000"/>
              </a:spcBef>
            </a:pPr>
            <a:r>
              <a:rPr lang="en-GB" altLang="it-IT" sz="2600">
                <a:solidFill>
                  <a:srgbClr val="FF0000"/>
                </a:solidFill>
                <a:latin typeface="Franklin Gothic Medium Cond" pitchFamily="34" charset="0"/>
              </a:rPr>
              <a:t>Riserve </a:t>
            </a:r>
            <a:r>
              <a:rPr lang="en-GB" altLang="it-IT" sz="2600">
                <a:latin typeface="Franklin Gothic Medium Cond" pitchFamily="34" charset="0"/>
              </a:rPr>
              <a:t>per le specie e gli habitat minacciati</a:t>
            </a:r>
          </a:p>
          <a:p>
            <a:pPr>
              <a:spcBef>
                <a:spcPct val="50000"/>
              </a:spcBef>
            </a:pPr>
            <a:r>
              <a:rPr lang="en-GB" altLang="it-IT" sz="2600">
                <a:solidFill>
                  <a:srgbClr val="FF0000"/>
                </a:solidFill>
                <a:latin typeface="Franklin Gothic Medium Cond" pitchFamily="34" charset="0"/>
              </a:rPr>
              <a:t>Sentinelle </a:t>
            </a:r>
            <a:r>
              <a:rPr lang="en-GB" altLang="it-IT" sz="2600">
                <a:latin typeface="Franklin Gothic Medium Cond" pitchFamily="34" charset="0"/>
              </a:rPr>
              <a:t>dei problemi emergenti, per accelerare le risposte</a:t>
            </a:r>
          </a:p>
          <a:p>
            <a:pPr>
              <a:spcBef>
                <a:spcPct val="50000"/>
              </a:spcBef>
            </a:pPr>
            <a:r>
              <a:rPr lang="en-GB" altLang="it-IT" sz="2600">
                <a:solidFill>
                  <a:srgbClr val="FF0000"/>
                </a:solidFill>
                <a:latin typeface="Franklin Gothic Medium Cond" pitchFamily="34" charset="0"/>
              </a:rPr>
              <a:t>Testimoni </a:t>
            </a:r>
            <a:r>
              <a:rPr lang="en-GB" altLang="it-IT" sz="2600">
                <a:latin typeface="Franklin Gothic Medium Cond" pitchFamily="34" charset="0"/>
              </a:rPr>
              <a:t>per aumentare consapevolezza nei diversi settori della società </a:t>
            </a:r>
          </a:p>
          <a:p>
            <a:pPr>
              <a:spcBef>
                <a:spcPct val="50000"/>
              </a:spcBef>
            </a:pPr>
            <a:r>
              <a:rPr lang="en-GB" altLang="it-IT" sz="2600">
                <a:solidFill>
                  <a:srgbClr val="FF0000"/>
                </a:solidFill>
                <a:latin typeface="Franklin Gothic Medium Cond" pitchFamily="34" charset="0"/>
              </a:rPr>
              <a:t>Catalizzatori </a:t>
            </a:r>
            <a:r>
              <a:rPr lang="en-GB" altLang="it-IT" sz="2600">
                <a:latin typeface="Franklin Gothic Medium Cond" pitchFamily="34" charset="0"/>
              </a:rPr>
              <a:t>di azione anche al di fuori dei loro confini</a:t>
            </a:r>
            <a:endParaRPr lang="it-IT" altLang="it-IT" sz="2600">
              <a:latin typeface="Franklin Gothic Medium Cond" pitchFamily="34" charset="0"/>
            </a:endParaRPr>
          </a:p>
        </p:txBody>
      </p:sp>
      <p:pic>
        <p:nvPicPr>
          <p:cNvPr id="25604" name="Immagine 9" descr="Logo Parco completo -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00" y="5448300"/>
            <a:ext cx="19224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sellaDiTesto 1"/>
          <p:cNvSpPr txBox="1">
            <a:spLocks noChangeArrowheads="1"/>
          </p:cNvSpPr>
          <p:nvPr/>
        </p:nvSpPr>
        <p:spPr bwMode="auto">
          <a:xfrm>
            <a:off x="368300" y="419100"/>
            <a:ext cx="1474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latin typeface="Corbel" pitchFamily="34" charset="0"/>
              </a:rPr>
              <a:t>P. Genovesi</a:t>
            </a:r>
          </a:p>
          <a:p>
            <a:r>
              <a:rPr lang="it-IT" altLang="it-IT">
                <a:latin typeface="Corbel" pitchFamily="34" charset="0"/>
              </a:rPr>
              <a:t>ISPRA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1067</TotalTime>
  <Words>858</Words>
  <Application>Microsoft Macintosh PowerPoint</Application>
  <PresentationFormat>Personalizzato</PresentationFormat>
  <Paragraphs>119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Base</vt:lpstr>
      <vt:lpstr>  </vt:lpstr>
      <vt:lpstr>Presentazione di PowerPoint</vt:lpstr>
      <vt:lpstr>IL PERCORSO </vt:lpstr>
      <vt:lpstr>Indice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Nuovi modelli economici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quaderno dei Parchi del XXI secolo</dc:title>
  <dc:subject/>
  <dc:creator>Chiara M. Donisi</dc:creator>
  <cp:keywords/>
  <dc:description/>
  <cp:lastModifiedBy>Gioia Gibelli</cp:lastModifiedBy>
  <cp:revision>137</cp:revision>
  <dcterms:created xsi:type="dcterms:W3CDTF">2017-02-22T17:46:50Z</dcterms:created>
  <dcterms:modified xsi:type="dcterms:W3CDTF">2017-02-26T22:48:00Z</dcterms:modified>
  <cp:category/>
</cp:coreProperties>
</file>